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51" r:id="rId1"/>
  </p:sldMasterIdLst>
  <p:notesMasterIdLst>
    <p:notesMasterId r:id="rId35"/>
  </p:notesMasterIdLst>
  <p:handoutMasterIdLst>
    <p:handoutMasterId r:id="rId36"/>
  </p:handoutMasterIdLst>
  <p:sldIdLst>
    <p:sldId id="258" r:id="rId2"/>
    <p:sldId id="267" r:id="rId3"/>
    <p:sldId id="269" r:id="rId4"/>
    <p:sldId id="281" r:id="rId5"/>
    <p:sldId id="270" r:id="rId6"/>
    <p:sldId id="295" r:id="rId7"/>
    <p:sldId id="275" r:id="rId8"/>
    <p:sldId id="276" r:id="rId9"/>
    <p:sldId id="277" r:id="rId10"/>
    <p:sldId id="278" r:id="rId11"/>
    <p:sldId id="294" r:id="rId12"/>
    <p:sldId id="284" r:id="rId13"/>
    <p:sldId id="282" r:id="rId14"/>
    <p:sldId id="283" r:id="rId15"/>
    <p:sldId id="285" r:id="rId16"/>
    <p:sldId id="286" r:id="rId17"/>
    <p:sldId id="289" r:id="rId18"/>
    <p:sldId id="288" r:id="rId19"/>
    <p:sldId id="290" r:id="rId20"/>
    <p:sldId id="291" r:id="rId21"/>
    <p:sldId id="292" r:id="rId22"/>
    <p:sldId id="296" r:id="rId23"/>
    <p:sldId id="297" r:id="rId24"/>
    <p:sldId id="298" r:id="rId25"/>
    <p:sldId id="300" r:id="rId26"/>
    <p:sldId id="302" r:id="rId27"/>
    <p:sldId id="303" r:id="rId28"/>
    <p:sldId id="305" r:id="rId29"/>
    <p:sldId id="306" r:id="rId30"/>
    <p:sldId id="307" r:id="rId31"/>
    <p:sldId id="304" r:id="rId32"/>
    <p:sldId id="261" r:id="rId33"/>
    <p:sldId id="260" r:id="rId3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2BFC9DC-98AA-3947-9C0D-E002EF958776}">
          <p14:sldIdLst>
            <p14:sldId id="258"/>
            <p14:sldId id="267"/>
            <p14:sldId id="269"/>
            <p14:sldId id="281"/>
            <p14:sldId id="270"/>
            <p14:sldId id="295"/>
            <p14:sldId id="275"/>
            <p14:sldId id="276"/>
            <p14:sldId id="277"/>
            <p14:sldId id="278"/>
            <p14:sldId id="294"/>
            <p14:sldId id="284"/>
            <p14:sldId id="282"/>
            <p14:sldId id="283"/>
            <p14:sldId id="285"/>
            <p14:sldId id="286"/>
            <p14:sldId id="289"/>
            <p14:sldId id="288"/>
            <p14:sldId id="290"/>
            <p14:sldId id="291"/>
            <p14:sldId id="292"/>
            <p14:sldId id="296"/>
            <p14:sldId id="297"/>
            <p14:sldId id="298"/>
            <p14:sldId id="300"/>
            <p14:sldId id="302"/>
            <p14:sldId id="303"/>
            <p14:sldId id="305"/>
            <p14:sldId id="306"/>
            <p14:sldId id="307"/>
            <p14:sldId id="304"/>
            <p14:sldId id="261"/>
            <p14:sldId id="26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E2F"/>
    <a:srgbClr val="747679"/>
    <a:srgbClr val="7C878E"/>
    <a:srgbClr val="091C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4AEA72-8B69-48E5-987B-F41F1811DA24}" v="1" dt="2023-05-17T13:56:39.8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256" y="52"/>
      </p:cViewPr>
      <p:guideLst>
        <p:guide orient="horz" pos="2160"/>
        <p:guide pos="2880"/>
      </p:guideLst>
    </p:cSldViewPr>
  </p:slideViewPr>
  <p:notesTextViewPr>
    <p:cViewPr>
      <p:scale>
        <a:sx n="3" d="2"/>
        <a:sy n="3" d="2"/>
      </p:scale>
      <p:origin x="0" y="0"/>
    </p:cViewPr>
  </p:notesTextViewPr>
  <p:notesViewPr>
    <p:cSldViewPr snapToGrid="0" snapToObjects="1">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45"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0" Type="http://schemas.openxmlformats.org/officeDocument/2006/relationships/slide" Target="slides/slide19.xml"/><Relationship Id="rId41"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sai, Stuti (Document Accessibility Specialist)" userId="4466d87a-2609-4fc0-b808-d10f4f45e676" providerId="ADAL" clId="{D64AEA72-8B69-48E5-987B-F41F1811DA24}"/>
    <pc:docChg chg="undo custSel modSld">
      <pc:chgData name="Desai, Stuti (Document Accessibility Specialist)" userId="4466d87a-2609-4fc0-b808-d10f4f45e676" providerId="ADAL" clId="{D64AEA72-8B69-48E5-987B-F41F1811DA24}" dt="2023-05-17T13:56:01.811" v="4497" actId="13244"/>
      <pc:docMkLst>
        <pc:docMk/>
      </pc:docMkLst>
      <pc:sldChg chg="modSp mod">
        <pc:chgData name="Desai, Stuti (Document Accessibility Specialist)" userId="4466d87a-2609-4fc0-b808-d10f4f45e676" providerId="ADAL" clId="{D64AEA72-8B69-48E5-987B-F41F1811DA24}" dt="2023-05-17T13:56:01.811" v="4497" actId="13244"/>
        <pc:sldMkLst>
          <pc:docMk/>
          <pc:sldMk cId="274378230" sldId="260"/>
        </pc:sldMkLst>
        <pc:spChg chg="ord">
          <ac:chgData name="Desai, Stuti (Document Accessibility Specialist)" userId="4466d87a-2609-4fc0-b808-d10f4f45e676" providerId="ADAL" clId="{D64AEA72-8B69-48E5-987B-F41F1811DA24}" dt="2023-05-17T13:56:01.811" v="4497" actId="13244"/>
          <ac:spMkLst>
            <pc:docMk/>
            <pc:sldMk cId="274378230" sldId="260"/>
            <ac:spMk id="3" creationId="{00000000-0000-0000-0000-000000000000}"/>
          </ac:spMkLst>
        </pc:spChg>
      </pc:sldChg>
      <pc:sldChg chg="modSp mod">
        <pc:chgData name="Desai, Stuti (Document Accessibility Specialist)" userId="4466d87a-2609-4fc0-b808-d10f4f45e676" providerId="ADAL" clId="{D64AEA72-8B69-48E5-987B-F41F1811DA24}" dt="2023-05-17T13:55:56.098" v="4496" actId="13244"/>
        <pc:sldMkLst>
          <pc:docMk/>
          <pc:sldMk cId="3066222240" sldId="261"/>
        </pc:sldMkLst>
        <pc:spChg chg="ord">
          <ac:chgData name="Desai, Stuti (Document Accessibility Specialist)" userId="4466d87a-2609-4fc0-b808-d10f4f45e676" providerId="ADAL" clId="{D64AEA72-8B69-48E5-987B-F41F1811DA24}" dt="2023-05-17T13:55:56.098" v="4496" actId="13244"/>
          <ac:spMkLst>
            <pc:docMk/>
            <pc:sldMk cId="3066222240" sldId="261"/>
            <ac:spMk id="3" creationId="{00000000-0000-0000-0000-000000000000}"/>
          </ac:spMkLst>
        </pc:spChg>
        <pc:spChg chg="mod">
          <ac:chgData name="Desai, Stuti (Document Accessibility Specialist)" userId="4466d87a-2609-4fc0-b808-d10f4f45e676" providerId="ADAL" clId="{D64AEA72-8B69-48E5-987B-F41F1811DA24}" dt="2023-05-15T17:21:48.520" v="21" actId="962"/>
          <ac:spMkLst>
            <pc:docMk/>
            <pc:sldMk cId="3066222240" sldId="261"/>
            <ac:spMk id="4" creationId="{4C1299FE-4D21-4ADB-A1E9-0FADAAB4C64B}"/>
          </ac:spMkLst>
        </pc:spChg>
      </pc:sldChg>
      <pc:sldChg chg="modSp mod">
        <pc:chgData name="Desai, Stuti (Document Accessibility Specialist)" userId="4466d87a-2609-4fc0-b808-d10f4f45e676" providerId="ADAL" clId="{D64AEA72-8B69-48E5-987B-F41F1811DA24}" dt="2023-05-15T18:00:03.822" v="2336" actId="13244"/>
        <pc:sldMkLst>
          <pc:docMk/>
          <pc:sldMk cId="3660001363" sldId="267"/>
        </pc:sldMkLst>
        <pc:spChg chg="ord">
          <ac:chgData name="Desai, Stuti (Document Accessibility Specialist)" userId="4466d87a-2609-4fc0-b808-d10f4f45e676" providerId="ADAL" clId="{D64AEA72-8B69-48E5-987B-F41F1811DA24}" dt="2023-05-15T18:00:03.822" v="2336" actId="13244"/>
          <ac:spMkLst>
            <pc:docMk/>
            <pc:sldMk cId="3660001363" sldId="267"/>
            <ac:spMk id="3" creationId="{E270541B-2B5E-445E-9D2D-119016CFF443}"/>
          </ac:spMkLst>
        </pc:spChg>
        <pc:spChg chg="mod">
          <ac:chgData name="Desai, Stuti (Document Accessibility Specialist)" userId="4466d87a-2609-4fc0-b808-d10f4f45e676" providerId="ADAL" clId="{D64AEA72-8B69-48E5-987B-F41F1811DA24}" dt="2023-05-15T17:37:58.556" v="1517" actId="962"/>
          <ac:spMkLst>
            <pc:docMk/>
            <pc:sldMk cId="3660001363" sldId="267"/>
            <ac:spMk id="8" creationId="{83AEA9FD-6C5C-4D38-8A7A-CED0DCDA42D8}"/>
          </ac:spMkLst>
        </pc:spChg>
        <pc:spChg chg="mod">
          <ac:chgData name="Desai, Stuti (Document Accessibility Specialist)" userId="4466d87a-2609-4fc0-b808-d10f4f45e676" providerId="ADAL" clId="{D64AEA72-8B69-48E5-987B-F41F1811DA24}" dt="2023-05-15T17:38:12.045" v="1605" actId="962"/>
          <ac:spMkLst>
            <pc:docMk/>
            <pc:sldMk cId="3660001363" sldId="267"/>
            <ac:spMk id="13" creationId="{931EDF0F-FC87-4FE6-BFC4-6AB29DDC47F8}"/>
          </ac:spMkLst>
        </pc:spChg>
        <pc:grpChg chg="mod">
          <ac:chgData name="Desai, Stuti (Document Accessibility Specialist)" userId="4466d87a-2609-4fc0-b808-d10f4f45e676" providerId="ADAL" clId="{D64AEA72-8B69-48E5-987B-F41F1811DA24}" dt="2023-05-15T17:41:03.560" v="1883" actId="962"/>
          <ac:grpSpMkLst>
            <pc:docMk/>
            <pc:sldMk cId="3660001363" sldId="267"/>
            <ac:grpSpMk id="20" creationId="{F3FADF77-4BBB-493C-B594-66613FCD7212}"/>
          </ac:grpSpMkLst>
        </pc:grpChg>
        <pc:picChg chg="mod">
          <ac:chgData name="Desai, Stuti (Document Accessibility Specialist)" userId="4466d87a-2609-4fc0-b808-d10f4f45e676" providerId="ADAL" clId="{D64AEA72-8B69-48E5-987B-F41F1811DA24}" dt="2023-05-15T17:19:20.707" v="0" actId="962"/>
          <ac:picMkLst>
            <pc:docMk/>
            <pc:sldMk cId="3660001363" sldId="267"/>
            <ac:picMk id="7" creationId="{8063BF80-926C-4D57-A470-6C2629F4E960}"/>
          </ac:picMkLst>
        </pc:picChg>
      </pc:sldChg>
      <pc:sldChg chg="modSp mod">
        <pc:chgData name="Desai, Stuti (Document Accessibility Specialist)" userId="4466d87a-2609-4fc0-b808-d10f4f45e676" providerId="ADAL" clId="{D64AEA72-8B69-48E5-987B-F41F1811DA24}" dt="2023-05-15T19:58:05.465" v="2342" actId="962"/>
        <pc:sldMkLst>
          <pc:docMk/>
          <pc:sldMk cId="2633856373" sldId="269"/>
        </pc:sldMkLst>
        <pc:spChg chg="ord">
          <ac:chgData name="Desai, Stuti (Document Accessibility Specialist)" userId="4466d87a-2609-4fc0-b808-d10f4f45e676" providerId="ADAL" clId="{D64AEA72-8B69-48E5-987B-F41F1811DA24}" dt="2023-05-15T18:00:17.112" v="2337" actId="13244"/>
          <ac:spMkLst>
            <pc:docMk/>
            <pc:sldMk cId="2633856373" sldId="269"/>
            <ac:spMk id="3" creationId="{1F3AA623-AD52-424F-90E1-E5D3B0D2AB7B}"/>
          </ac:spMkLst>
        </pc:spChg>
        <pc:grpChg chg="mod">
          <ac:chgData name="Desai, Stuti (Document Accessibility Specialist)" userId="4466d87a-2609-4fc0-b808-d10f4f45e676" providerId="ADAL" clId="{D64AEA72-8B69-48E5-987B-F41F1811DA24}" dt="2023-05-15T19:58:05.465" v="2342" actId="962"/>
          <ac:grpSpMkLst>
            <pc:docMk/>
            <pc:sldMk cId="2633856373" sldId="269"/>
            <ac:grpSpMk id="10" creationId="{AA5F4AC6-3DD4-4FC4-92A6-D7E5E30EB539}"/>
          </ac:grpSpMkLst>
        </pc:grpChg>
        <pc:picChg chg="mod">
          <ac:chgData name="Desai, Stuti (Document Accessibility Specialist)" userId="4466d87a-2609-4fc0-b808-d10f4f45e676" providerId="ADAL" clId="{D64AEA72-8B69-48E5-987B-F41F1811DA24}" dt="2023-05-15T17:19:33.657" v="1" actId="962"/>
          <ac:picMkLst>
            <pc:docMk/>
            <pc:sldMk cId="2633856373" sldId="269"/>
            <ac:picMk id="7" creationId="{51ECCA43-7673-454E-BE10-355D5DAF3EC5}"/>
          </ac:picMkLst>
        </pc:picChg>
      </pc:sldChg>
      <pc:sldChg chg="modSp mod">
        <pc:chgData name="Desai, Stuti (Document Accessibility Specialist)" userId="4466d87a-2609-4fc0-b808-d10f4f45e676" providerId="ADAL" clId="{D64AEA72-8B69-48E5-987B-F41F1811DA24}" dt="2023-05-15T18:00:32.091" v="2340" actId="13244"/>
        <pc:sldMkLst>
          <pc:docMk/>
          <pc:sldMk cId="97437769" sldId="270"/>
        </pc:sldMkLst>
        <pc:spChg chg="ord">
          <ac:chgData name="Desai, Stuti (Document Accessibility Specialist)" userId="4466d87a-2609-4fc0-b808-d10f4f45e676" providerId="ADAL" clId="{D64AEA72-8B69-48E5-987B-F41F1811DA24}" dt="2023-05-15T18:00:32.091" v="2340" actId="13244"/>
          <ac:spMkLst>
            <pc:docMk/>
            <pc:sldMk cId="97437769" sldId="270"/>
            <ac:spMk id="3" creationId="{2E30FFA1-E0B3-495A-83BD-DFF18314DB79}"/>
          </ac:spMkLst>
        </pc:spChg>
        <pc:picChg chg="mod">
          <ac:chgData name="Desai, Stuti (Document Accessibility Specialist)" userId="4466d87a-2609-4fc0-b808-d10f4f45e676" providerId="ADAL" clId="{D64AEA72-8B69-48E5-987B-F41F1811DA24}" dt="2023-05-15T17:19:55.268" v="3" actId="962"/>
          <ac:picMkLst>
            <pc:docMk/>
            <pc:sldMk cId="97437769" sldId="270"/>
            <ac:picMk id="5" creationId="{A01B714E-3785-4746-957A-6AF4CD1F30CB}"/>
          </ac:picMkLst>
        </pc:picChg>
      </pc:sldChg>
      <pc:sldChg chg="modSp mod">
        <pc:chgData name="Desai, Stuti (Document Accessibility Specialist)" userId="4466d87a-2609-4fc0-b808-d10f4f45e676" providerId="ADAL" clId="{D64AEA72-8B69-48E5-987B-F41F1811DA24}" dt="2023-05-17T13:53:28.772" v="4471" actId="13244"/>
        <pc:sldMkLst>
          <pc:docMk/>
          <pc:sldMk cId="2535569098" sldId="275"/>
        </pc:sldMkLst>
        <pc:spChg chg="ord">
          <ac:chgData name="Desai, Stuti (Document Accessibility Specialist)" userId="4466d87a-2609-4fc0-b808-d10f4f45e676" providerId="ADAL" clId="{D64AEA72-8B69-48E5-987B-F41F1811DA24}" dt="2023-05-17T13:53:28.772" v="4471" actId="13244"/>
          <ac:spMkLst>
            <pc:docMk/>
            <pc:sldMk cId="2535569098" sldId="275"/>
            <ac:spMk id="3" creationId="{2E30FFA1-E0B3-495A-83BD-DFF18314DB79}"/>
          </ac:spMkLst>
        </pc:spChg>
        <pc:picChg chg="mod">
          <ac:chgData name="Desai, Stuti (Document Accessibility Specialist)" userId="4466d87a-2609-4fc0-b808-d10f4f45e676" providerId="ADAL" clId="{D64AEA72-8B69-48E5-987B-F41F1811DA24}" dt="2023-05-15T17:20:03.280" v="4" actId="962"/>
          <ac:picMkLst>
            <pc:docMk/>
            <pc:sldMk cId="2535569098" sldId="275"/>
            <ac:picMk id="6" creationId="{F3A75911-D225-4225-B19E-57828F09468E}"/>
          </ac:picMkLst>
        </pc:picChg>
      </pc:sldChg>
      <pc:sldChg chg="modSp mod">
        <pc:chgData name="Desai, Stuti (Document Accessibility Specialist)" userId="4466d87a-2609-4fc0-b808-d10f4f45e676" providerId="ADAL" clId="{D64AEA72-8B69-48E5-987B-F41F1811DA24}" dt="2023-05-17T13:53:31.920" v="4472" actId="13244"/>
        <pc:sldMkLst>
          <pc:docMk/>
          <pc:sldMk cId="2984601246" sldId="276"/>
        </pc:sldMkLst>
        <pc:spChg chg="ord">
          <ac:chgData name="Desai, Stuti (Document Accessibility Specialist)" userId="4466d87a-2609-4fc0-b808-d10f4f45e676" providerId="ADAL" clId="{D64AEA72-8B69-48E5-987B-F41F1811DA24}" dt="2023-05-17T13:53:31.920" v="4472" actId="13244"/>
          <ac:spMkLst>
            <pc:docMk/>
            <pc:sldMk cId="2984601246" sldId="276"/>
            <ac:spMk id="3" creationId="{2E30FFA1-E0B3-495A-83BD-DFF18314DB79}"/>
          </ac:spMkLst>
        </pc:spChg>
        <pc:picChg chg="mod">
          <ac:chgData name="Desai, Stuti (Document Accessibility Specialist)" userId="4466d87a-2609-4fc0-b808-d10f4f45e676" providerId="ADAL" clId="{D64AEA72-8B69-48E5-987B-F41F1811DA24}" dt="2023-05-15T17:20:05.007" v="5" actId="962"/>
          <ac:picMkLst>
            <pc:docMk/>
            <pc:sldMk cId="2984601246" sldId="276"/>
            <ac:picMk id="6" creationId="{F3A75911-D225-4225-B19E-57828F09468E}"/>
          </ac:picMkLst>
        </pc:picChg>
      </pc:sldChg>
      <pc:sldChg chg="modSp mod">
        <pc:chgData name="Desai, Stuti (Document Accessibility Specialist)" userId="4466d87a-2609-4fc0-b808-d10f4f45e676" providerId="ADAL" clId="{D64AEA72-8B69-48E5-987B-F41F1811DA24}" dt="2023-05-17T13:53:41.816" v="4474" actId="13244"/>
        <pc:sldMkLst>
          <pc:docMk/>
          <pc:sldMk cId="1261081161" sldId="277"/>
        </pc:sldMkLst>
        <pc:spChg chg="ord">
          <ac:chgData name="Desai, Stuti (Document Accessibility Specialist)" userId="4466d87a-2609-4fc0-b808-d10f4f45e676" providerId="ADAL" clId="{D64AEA72-8B69-48E5-987B-F41F1811DA24}" dt="2023-05-17T13:53:41.816" v="4474" actId="13244"/>
          <ac:spMkLst>
            <pc:docMk/>
            <pc:sldMk cId="1261081161" sldId="277"/>
            <ac:spMk id="3" creationId="{2E30FFA1-E0B3-495A-83BD-DFF18314DB79}"/>
          </ac:spMkLst>
        </pc:spChg>
        <pc:picChg chg="mod">
          <ac:chgData name="Desai, Stuti (Document Accessibility Specialist)" userId="4466d87a-2609-4fc0-b808-d10f4f45e676" providerId="ADAL" clId="{D64AEA72-8B69-48E5-987B-F41F1811DA24}" dt="2023-05-15T17:20:07.705" v="6" actId="962"/>
          <ac:picMkLst>
            <pc:docMk/>
            <pc:sldMk cId="1261081161" sldId="277"/>
            <ac:picMk id="6" creationId="{F3A75911-D225-4225-B19E-57828F09468E}"/>
          </ac:picMkLst>
        </pc:picChg>
      </pc:sldChg>
      <pc:sldChg chg="modSp mod">
        <pc:chgData name="Desai, Stuti (Document Accessibility Specialist)" userId="4466d87a-2609-4fc0-b808-d10f4f45e676" providerId="ADAL" clId="{D64AEA72-8B69-48E5-987B-F41F1811DA24}" dt="2023-05-17T13:53:46.934" v="4475" actId="13244"/>
        <pc:sldMkLst>
          <pc:docMk/>
          <pc:sldMk cId="732946296" sldId="278"/>
        </pc:sldMkLst>
        <pc:spChg chg="ord">
          <ac:chgData name="Desai, Stuti (Document Accessibility Specialist)" userId="4466d87a-2609-4fc0-b808-d10f4f45e676" providerId="ADAL" clId="{D64AEA72-8B69-48E5-987B-F41F1811DA24}" dt="2023-05-17T13:53:46.934" v="4475" actId="13244"/>
          <ac:spMkLst>
            <pc:docMk/>
            <pc:sldMk cId="732946296" sldId="278"/>
            <ac:spMk id="3" creationId="{2E30FFA1-E0B3-495A-83BD-DFF18314DB79}"/>
          </ac:spMkLst>
        </pc:spChg>
        <pc:picChg chg="mod">
          <ac:chgData name="Desai, Stuti (Document Accessibility Specialist)" userId="4466d87a-2609-4fc0-b808-d10f4f45e676" providerId="ADAL" clId="{D64AEA72-8B69-48E5-987B-F41F1811DA24}" dt="2023-05-15T17:20:10.638" v="7" actId="962"/>
          <ac:picMkLst>
            <pc:docMk/>
            <pc:sldMk cId="732946296" sldId="278"/>
            <ac:picMk id="6" creationId="{F3A75911-D225-4225-B19E-57828F09468E}"/>
          </ac:picMkLst>
        </pc:picChg>
      </pc:sldChg>
      <pc:sldChg chg="modSp mod">
        <pc:chgData name="Desai, Stuti (Document Accessibility Specialist)" userId="4466d87a-2609-4fc0-b808-d10f4f45e676" providerId="ADAL" clId="{D64AEA72-8B69-48E5-987B-F41F1811DA24}" dt="2023-05-15T18:00:26.545" v="2339" actId="13244"/>
        <pc:sldMkLst>
          <pc:docMk/>
          <pc:sldMk cId="2453070715" sldId="281"/>
        </pc:sldMkLst>
        <pc:spChg chg="ord">
          <ac:chgData name="Desai, Stuti (Document Accessibility Specialist)" userId="4466d87a-2609-4fc0-b808-d10f4f45e676" providerId="ADAL" clId="{D64AEA72-8B69-48E5-987B-F41F1811DA24}" dt="2023-05-15T18:00:26.545" v="2339" actId="13244"/>
          <ac:spMkLst>
            <pc:docMk/>
            <pc:sldMk cId="2453070715" sldId="281"/>
            <ac:spMk id="3" creationId="{2E30FFA1-E0B3-495A-83BD-DFF18314DB79}"/>
          </ac:spMkLst>
        </pc:spChg>
        <pc:picChg chg="mod">
          <ac:chgData name="Desai, Stuti (Document Accessibility Specialist)" userId="4466d87a-2609-4fc0-b808-d10f4f45e676" providerId="ADAL" clId="{D64AEA72-8B69-48E5-987B-F41F1811DA24}" dt="2023-05-15T17:19:40.542" v="2" actId="962"/>
          <ac:picMkLst>
            <pc:docMk/>
            <pc:sldMk cId="2453070715" sldId="281"/>
            <ac:picMk id="6" creationId="{F3A75911-D225-4225-B19E-57828F09468E}"/>
          </ac:picMkLst>
        </pc:picChg>
      </pc:sldChg>
      <pc:sldChg chg="modSp mod">
        <pc:chgData name="Desai, Stuti (Document Accessibility Specialist)" userId="4466d87a-2609-4fc0-b808-d10f4f45e676" providerId="ADAL" clId="{D64AEA72-8B69-48E5-987B-F41F1811DA24}" dt="2023-05-17T13:54:08.635" v="4479" actId="13244"/>
        <pc:sldMkLst>
          <pc:docMk/>
          <pc:sldMk cId="3636239812" sldId="282"/>
        </pc:sldMkLst>
        <pc:spChg chg="ord">
          <ac:chgData name="Desai, Stuti (Document Accessibility Specialist)" userId="4466d87a-2609-4fc0-b808-d10f4f45e676" providerId="ADAL" clId="{D64AEA72-8B69-48E5-987B-F41F1811DA24}" dt="2023-05-17T13:54:08.635" v="4479" actId="13244"/>
          <ac:spMkLst>
            <pc:docMk/>
            <pc:sldMk cId="3636239812" sldId="282"/>
            <ac:spMk id="3" creationId="{DAED7877-387B-4CB0-B5BF-CE682C46FF7F}"/>
          </ac:spMkLst>
        </pc:spChg>
        <pc:picChg chg="mod">
          <ac:chgData name="Desai, Stuti (Document Accessibility Specialist)" userId="4466d87a-2609-4fc0-b808-d10f4f45e676" providerId="ADAL" clId="{D64AEA72-8B69-48E5-987B-F41F1811DA24}" dt="2023-05-15T17:20:17.156" v="9" actId="962"/>
          <ac:picMkLst>
            <pc:docMk/>
            <pc:sldMk cId="3636239812" sldId="282"/>
            <ac:picMk id="4" creationId="{CF635860-B699-406F-B0E1-CD3A531A3AB8}"/>
          </ac:picMkLst>
        </pc:picChg>
      </pc:sldChg>
      <pc:sldChg chg="modSp mod">
        <pc:chgData name="Desai, Stuti (Document Accessibility Specialist)" userId="4466d87a-2609-4fc0-b808-d10f4f45e676" providerId="ADAL" clId="{D64AEA72-8B69-48E5-987B-F41F1811DA24}" dt="2023-05-17T13:54:15.037" v="4480" actId="13244"/>
        <pc:sldMkLst>
          <pc:docMk/>
          <pc:sldMk cId="3743335090" sldId="283"/>
        </pc:sldMkLst>
        <pc:spChg chg="ord">
          <ac:chgData name="Desai, Stuti (Document Accessibility Specialist)" userId="4466d87a-2609-4fc0-b808-d10f4f45e676" providerId="ADAL" clId="{D64AEA72-8B69-48E5-987B-F41F1811DA24}" dt="2023-05-17T13:54:15.037" v="4480" actId="13244"/>
          <ac:spMkLst>
            <pc:docMk/>
            <pc:sldMk cId="3743335090" sldId="283"/>
            <ac:spMk id="3" creationId="{DAED7877-387B-4CB0-B5BF-CE682C46FF7F}"/>
          </ac:spMkLst>
        </pc:spChg>
        <pc:picChg chg="mod">
          <ac:chgData name="Desai, Stuti (Document Accessibility Specialist)" userId="4466d87a-2609-4fc0-b808-d10f4f45e676" providerId="ADAL" clId="{D64AEA72-8B69-48E5-987B-F41F1811DA24}" dt="2023-05-15T17:20:19.433" v="10" actId="962"/>
          <ac:picMkLst>
            <pc:docMk/>
            <pc:sldMk cId="3743335090" sldId="283"/>
            <ac:picMk id="4" creationId="{AF01C92C-3844-4FFA-998D-BC2C0C1EE43F}"/>
          </ac:picMkLst>
        </pc:picChg>
      </pc:sldChg>
      <pc:sldChg chg="modSp mod">
        <pc:chgData name="Desai, Stuti (Document Accessibility Specialist)" userId="4466d87a-2609-4fc0-b808-d10f4f45e676" providerId="ADAL" clId="{D64AEA72-8B69-48E5-987B-F41F1811DA24}" dt="2023-05-17T13:54:03.999" v="4478" actId="13244"/>
        <pc:sldMkLst>
          <pc:docMk/>
          <pc:sldMk cId="4080446001" sldId="284"/>
        </pc:sldMkLst>
        <pc:spChg chg="ord">
          <ac:chgData name="Desai, Stuti (Document Accessibility Specialist)" userId="4466d87a-2609-4fc0-b808-d10f4f45e676" providerId="ADAL" clId="{D64AEA72-8B69-48E5-987B-F41F1811DA24}" dt="2023-05-17T13:54:00.938" v="4477" actId="13244"/>
          <ac:spMkLst>
            <pc:docMk/>
            <pc:sldMk cId="4080446001" sldId="284"/>
            <ac:spMk id="3" creationId="{DAED7877-387B-4CB0-B5BF-CE682C46FF7F}"/>
          </ac:spMkLst>
        </pc:spChg>
        <pc:spChg chg="ord">
          <ac:chgData name="Desai, Stuti (Document Accessibility Specialist)" userId="4466d87a-2609-4fc0-b808-d10f4f45e676" providerId="ADAL" clId="{D64AEA72-8B69-48E5-987B-F41F1811DA24}" dt="2023-05-17T13:54:03.999" v="4478" actId="13244"/>
          <ac:spMkLst>
            <pc:docMk/>
            <pc:sldMk cId="4080446001" sldId="284"/>
            <ac:spMk id="5" creationId="{3471B128-2B65-45DC-B9B3-197CE957EBC8}"/>
          </ac:spMkLst>
        </pc:spChg>
        <pc:picChg chg="mod">
          <ac:chgData name="Desai, Stuti (Document Accessibility Specialist)" userId="4466d87a-2609-4fc0-b808-d10f4f45e676" providerId="ADAL" clId="{D64AEA72-8B69-48E5-987B-F41F1811DA24}" dt="2023-05-15T17:20:14.902" v="8" actId="962"/>
          <ac:picMkLst>
            <pc:docMk/>
            <pc:sldMk cId="4080446001" sldId="284"/>
            <ac:picMk id="4" creationId="{4A608348-B318-4FD0-BF40-161FA9BD18FC}"/>
          </ac:picMkLst>
        </pc:picChg>
      </pc:sldChg>
      <pc:sldChg chg="modSp mod">
        <pc:chgData name="Desai, Stuti (Document Accessibility Specialist)" userId="4466d87a-2609-4fc0-b808-d10f4f45e676" providerId="ADAL" clId="{D64AEA72-8B69-48E5-987B-F41F1811DA24}" dt="2023-05-17T13:54:27.008" v="4483"/>
        <pc:sldMkLst>
          <pc:docMk/>
          <pc:sldMk cId="303340138" sldId="285"/>
        </pc:sldMkLst>
        <pc:spChg chg="ord">
          <ac:chgData name="Desai, Stuti (Document Accessibility Specialist)" userId="4466d87a-2609-4fc0-b808-d10f4f45e676" providerId="ADAL" clId="{D64AEA72-8B69-48E5-987B-F41F1811DA24}" dt="2023-05-17T13:54:27.008" v="4483"/>
          <ac:spMkLst>
            <pc:docMk/>
            <pc:sldMk cId="303340138" sldId="285"/>
            <ac:spMk id="3" creationId="{DAED7877-387B-4CB0-B5BF-CE682C46FF7F}"/>
          </ac:spMkLst>
        </pc:spChg>
        <pc:picChg chg="mod">
          <ac:chgData name="Desai, Stuti (Document Accessibility Specialist)" userId="4466d87a-2609-4fc0-b808-d10f4f45e676" providerId="ADAL" clId="{D64AEA72-8B69-48E5-987B-F41F1811DA24}" dt="2023-05-15T17:20:21.490" v="11" actId="962"/>
          <ac:picMkLst>
            <pc:docMk/>
            <pc:sldMk cId="303340138" sldId="285"/>
            <ac:picMk id="4" creationId="{8DB7B997-C7C5-4083-B6D6-A7467AEEFBBC}"/>
          </ac:picMkLst>
        </pc:picChg>
      </pc:sldChg>
      <pc:sldChg chg="modSp mod">
        <pc:chgData name="Desai, Stuti (Document Accessibility Specialist)" userId="4466d87a-2609-4fc0-b808-d10f4f45e676" providerId="ADAL" clId="{D64AEA72-8B69-48E5-987B-F41F1811DA24}" dt="2023-05-17T13:54:33.225" v="4485" actId="13244"/>
        <pc:sldMkLst>
          <pc:docMk/>
          <pc:sldMk cId="2953038335" sldId="286"/>
        </pc:sldMkLst>
        <pc:spChg chg="ord">
          <ac:chgData name="Desai, Stuti (Document Accessibility Specialist)" userId="4466d87a-2609-4fc0-b808-d10f4f45e676" providerId="ADAL" clId="{D64AEA72-8B69-48E5-987B-F41F1811DA24}" dt="2023-05-17T13:54:31.824" v="4484" actId="13244"/>
          <ac:spMkLst>
            <pc:docMk/>
            <pc:sldMk cId="2953038335" sldId="286"/>
            <ac:spMk id="3" creationId="{DAED7877-387B-4CB0-B5BF-CE682C46FF7F}"/>
          </ac:spMkLst>
        </pc:spChg>
        <pc:picChg chg="mod ord">
          <ac:chgData name="Desai, Stuti (Document Accessibility Specialist)" userId="4466d87a-2609-4fc0-b808-d10f4f45e676" providerId="ADAL" clId="{D64AEA72-8B69-48E5-987B-F41F1811DA24}" dt="2023-05-17T13:54:33.225" v="4485" actId="13244"/>
          <ac:picMkLst>
            <pc:docMk/>
            <pc:sldMk cId="2953038335" sldId="286"/>
            <ac:picMk id="4" creationId="{EFADCC3B-4570-4D67-99B1-740897051DBD}"/>
          </ac:picMkLst>
        </pc:picChg>
      </pc:sldChg>
      <pc:sldChg chg="modSp mod">
        <pc:chgData name="Desai, Stuti (Document Accessibility Specialist)" userId="4466d87a-2609-4fc0-b808-d10f4f45e676" providerId="ADAL" clId="{D64AEA72-8B69-48E5-987B-F41F1811DA24}" dt="2023-05-17T13:43:43.104" v="3151" actId="962"/>
        <pc:sldMkLst>
          <pc:docMk/>
          <pc:sldMk cId="950313271" sldId="288"/>
        </pc:sldMkLst>
        <pc:grpChg chg="mod">
          <ac:chgData name="Desai, Stuti (Document Accessibility Specialist)" userId="4466d87a-2609-4fc0-b808-d10f4f45e676" providerId="ADAL" clId="{D64AEA72-8B69-48E5-987B-F41F1811DA24}" dt="2023-05-17T13:43:17.063" v="3047" actId="962"/>
          <ac:grpSpMkLst>
            <pc:docMk/>
            <pc:sldMk cId="950313271" sldId="288"/>
            <ac:grpSpMk id="9" creationId="{31482C8B-F567-4BFE-AE05-EFD20A694F2D}"/>
          </ac:grpSpMkLst>
        </pc:grpChg>
        <pc:grpChg chg="mod">
          <ac:chgData name="Desai, Stuti (Document Accessibility Specialist)" userId="4466d87a-2609-4fc0-b808-d10f4f45e676" providerId="ADAL" clId="{D64AEA72-8B69-48E5-987B-F41F1811DA24}" dt="2023-05-17T13:43:43.104" v="3151" actId="962"/>
          <ac:grpSpMkLst>
            <pc:docMk/>
            <pc:sldMk cId="950313271" sldId="288"/>
            <ac:grpSpMk id="19" creationId="{40565825-1AEF-449B-8CB6-FB9452E0146A}"/>
          </ac:grpSpMkLst>
        </pc:grpChg>
        <pc:picChg chg="mod">
          <ac:chgData name="Desai, Stuti (Document Accessibility Specialist)" userId="4466d87a-2609-4fc0-b808-d10f4f45e676" providerId="ADAL" clId="{D64AEA72-8B69-48E5-987B-F41F1811DA24}" dt="2023-05-15T17:20:32.877" v="14" actId="962"/>
          <ac:picMkLst>
            <pc:docMk/>
            <pc:sldMk cId="950313271" sldId="288"/>
            <ac:picMk id="6" creationId="{5B809032-8540-43AC-9007-F63C3B30F56F}"/>
          </ac:picMkLst>
        </pc:picChg>
      </pc:sldChg>
      <pc:sldChg chg="modSp mod">
        <pc:chgData name="Desai, Stuti (Document Accessibility Specialist)" userId="4466d87a-2609-4fc0-b808-d10f4f45e676" providerId="ADAL" clId="{D64AEA72-8B69-48E5-987B-F41F1811DA24}" dt="2023-05-17T13:42:39" v="3045" actId="962"/>
        <pc:sldMkLst>
          <pc:docMk/>
          <pc:sldMk cId="2331259970" sldId="289"/>
        </pc:sldMkLst>
        <pc:grpChg chg="mod">
          <ac:chgData name="Desai, Stuti (Document Accessibility Specialist)" userId="4466d87a-2609-4fc0-b808-d10f4f45e676" providerId="ADAL" clId="{D64AEA72-8B69-48E5-987B-F41F1811DA24}" dt="2023-05-17T13:42:39" v="3045" actId="962"/>
          <ac:grpSpMkLst>
            <pc:docMk/>
            <pc:sldMk cId="2331259970" sldId="289"/>
            <ac:grpSpMk id="9" creationId="{31482C8B-F567-4BFE-AE05-EFD20A694F2D}"/>
          </ac:grpSpMkLst>
        </pc:grpChg>
        <pc:picChg chg="mod">
          <ac:chgData name="Desai, Stuti (Document Accessibility Specialist)" userId="4466d87a-2609-4fc0-b808-d10f4f45e676" providerId="ADAL" clId="{D64AEA72-8B69-48E5-987B-F41F1811DA24}" dt="2023-05-15T17:20:28.183" v="13" actId="962"/>
          <ac:picMkLst>
            <pc:docMk/>
            <pc:sldMk cId="2331259970" sldId="289"/>
            <ac:picMk id="6" creationId="{5B809032-8540-43AC-9007-F63C3B30F56F}"/>
          </ac:picMkLst>
        </pc:picChg>
      </pc:sldChg>
      <pc:sldChg chg="modSp mod">
        <pc:chgData name="Desai, Stuti (Document Accessibility Specialist)" userId="4466d87a-2609-4fc0-b808-d10f4f45e676" providerId="ADAL" clId="{D64AEA72-8B69-48E5-987B-F41F1811DA24}" dt="2023-05-17T13:44:14.133" v="3243" actId="962"/>
        <pc:sldMkLst>
          <pc:docMk/>
          <pc:sldMk cId="552558760" sldId="290"/>
        </pc:sldMkLst>
        <pc:grpChg chg="mod">
          <ac:chgData name="Desai, Stuti (Document Accessibility Specialist)" userId="4466d87a-2609-4fc0-b808-d10f4f45e676" providerId="ADAL" clId="{D64AEA72-8B69-48E5-987B-F41F1811DA24}" dt="2023-05-17T13:43:59.854" v="3153" actId="962"/>
          <ac:grpSpMkLst>
            <pc:docMk/>
            <pc:sldMk cId="552558760" sldId="290"/>
            <ac:grpSpMk id="9" creationId="{31482C8B-F567-4BFE-AE05-EFD20A694F2D}"/>
          </ac:grpSpMkLst>
        </pc:grpChg>
        <pc:grpChg chg="mod">
          <ac:chgData name="Desai, Stuti (Document Accessibility Specialist)" userId="4466d87a-2609-4fc0-b808-d10f4f45e676" providerId="ADAL" clId="{D64AEA72-8B69-48E5-987B-F41F1811DA24}" dt="2023-05-17T13:44:14.133" v="3243" actId="962"/>
          <ac:grpSpMkLst>
            <pc:docMk/>
            <pc:sldMk cId="552558760" sldId="290"/>
            <ac:grpSpMk id="19" creationId="{40565825-1AEF-449B-8CB6-FB9452E0146A}"/>
          </ac:grpSpMkLst>
        </pc:grpChg>
        <pc:picChg chg="mod">
          <ac:chgData name="Desai, Stuti (Document Accessibility Specialist)" userId="4466d87a-2609-4fc0-b808-d10f4f45e676" providerId="ADAL" clId="{D64AEA72-8B69-48E5-987B-F41F1811DA24}" dt="2023-05-15T17:20:38.905" v="15" actId="962"/>
          <ac:picMkLst>
            <pc:docMk/>
            <pc:sldMk cId="552558760" sldId="290"/>
            <ac:picMk id="6" creationId="{5B809032-8540-43AC-9007-F63C3B30F56F}"/>
          </ac:picMkLst>
        </pc:picChg>
      </pc:sldChg>
      <pc:sldChg chg="modSp mod">
        <pc:chgData name="Desai, Stuti (Document Accessibility Specialist)" userId="4466d87a-2609-4fc0-b808-d10f4f45e676" providerId="ADAL" clId="{D64AEA72-8B69-48E5-987B-F41F1811DA24}" dt="2023-05-17T13:44:35.278" v="3369" actId="962"/>
        <pc:sldMkLst>
          <pc:docMk/>
          <pc:sldMk cId="1255366446" sldId="291"/>
        </pc:sldMkLst>
        <pc:grpChg chg="mod">
          <ac:chgData name="Desai, Stuti (Document Accessibility Specialist)" userId="4466d87a-2609-4fc0-b808-d10f4f45e676" providerId="ADAL" clId="{D64AEA72-8B69-48E5-987B-F41F1811DA24}" dt="2023-05-17T13:44:18.586" v="3245" actId="962"/>
          <ac:grpSpMkLst>
            <pc:docMk/>
            <pc:sldMk cId="1255366446" sldId="291"/>
            <ac:grpSpMk id="9" creationId="{31482C8B-F567-4BFE-AE05-EFD20A694F2D}"/>
          </ac:grpSpMkLst>
        </pc:grpChg>
        <pc:grpChg chg="mod">
          <ac:chgData name="Desai, Stuti (Document Accessibility Specialist)" userId="4466d87a-2609-4fc0-b808-d10f4f45e676" providerId="ADAL" clId="{D64AEA72-8B69-48E5-987B-F41F1811DA24}" dt="2023-05-17T13:44:35.278" v="3369" actId="962"/>
          <ac:grpSpMkLst>
            <pc:docMk/>
            <pc:sldMk cId="1255366446" sldId="291"/>
            <ac:grpSpMk id="19" creationId="{40565825-1AEF-449B-8CB6-FB9452E0146A}"/>
          </ac:grpSpMkLst>
        </pc:grpChg>
        <pc:picChg chg="mod">
          <ac:chgData name="Desai, Stuti (Document Accessibility Specialist)" userId="4466d87a-2609-4fc0-b808-d10f4f45e676" providerId="ADAL" clId="{D64AEA72-8B69-48E5-987B-F41F1811DA24}" dt="2023-05-15T17:20:43.491" v="16" actId="962"/>
          <ac:picMkLst>
            <pc:docMk/>
            <pc:sldMk cId="1255366446" sldId="291"/>
            <ac:picMk id="6" creationId="{5B809032-8540-43AC-9007-F63C3B30F56F}"/>
          </ac:picMkLst>
        </pc:picChg>
      </pc:sldChg>
      <pc:sldChg chg="modSp mod">
        <pc:chgData name="Desai, Stuti (Document Accessibility Specialist)" userId="4466d87a-2609-4fc0-b808-d10f4f45e676" providerId="ADAL" clId="{D64AEA72-8B69-48E5-987B-F41F1811DA24}" dt="2023-05-17T13:45:00.946" v="3525" actId="962"/>
        <pc:sldMkLst>
          <pc:docMk/>
          <pc:sldMk cId="33904825" sldId="292"/>
        </pc:sldMkLst>
        <pc:grpChg chg="mod">
          <ac:chgData name="Desai, Stuti (Document Accessibility Specialist)" userId="4466d87a-2609-4fc0-b808-d10f4f45e676" providerId="ADAL" clId="{D64AEA72-8B69-48E5-987B-F41F1811DA24}" dt="2023-05-17T13:44:39.953" v="3371" actId="962"/>
          <ac:grpSpMkLst>
            <pc:docMk/>
            <pc:sldMk cId="33904825" sldId="292"/>
            <ac:grpSpMk id="9" creationId="{31482C8B-F567-4BFE-AE05-EFD20A694F2D}"/>
          </ac:grpSpMkLst>
        </pc:grpChg>
        <pc:grpChg chg="mod">
          <ac:chgData name="Desai, Stuti (Document Accessibility Specialist)" userId="4466d87a-2609-4fc0-b808-d10f4f45e676" providerId="ADAL" clId="{D64AEA72-8B69-48E5-987B-F41F1811DA24}" dt="2023-05-17T13:45:00.946" v="3525" actId="962"/>
          <ac:grpSpMkLst>
            <pc:docMk/>
            <pc:sldMk cId="33904825" sldId="292"/>
            <ac:grpSpMk id="19" creationId="{40565825-1AEF-449B-8CB6-FB9452E0146A}"/>
          </ac:grpSpMkLst>
        </pc:grpChg>
        <pc:picChg chg="mod">
          <ac:chgData name="Desai, Stuti (Document Accessibility Specialist)" userId="4466d87a-2609-4fc0-b808-d10f4f45e676" providerId="ADAL" clId="{D64AEA72-8B69-48E5-987B-F41F1811DA24}" dt="2023-05-15T17:20:50.392" v="17" actId="962"/>
          <ac:picMkLst>
            <pc:docMk/>
            <pc:sldMk cId="33904825" sldId="292"/>
            <ac:picMk id="6" creationId="{5B809032-8540-43AC-9007-F63C3B30F56F}"/>
          </ac:picMkLst>
        </pc:picChg>
      </pc:sldChg>
      <pc:sldChg chg="modSp mod">
        <pc:chgData name="Desai, Stuti (Document Accessibility Specialist)" userId="4466d87a-2609-4fc0-b808-d10f4f45e676" providerId="ADAL" clId="{D64AEA72-8B69-48E5-987B-F41F1811DA24}" dt="2023-05-17T13:53:52.484" v="4476" actId="13244"/>
        <pc:sldMkLst>
          <pc:docMk/>
          <pc:sldMk cId="4071940132" sldId="294"/>
        </pc:sldMkLst>
        <pc:spChg chg="ord">
          <ac:chgData name="Desai, Stuti (Document Accessibility Specialist)" userId="4466d87a-2609-4fc0-b808-d10f4f45e676" providerId="ADAL" clId="{D64AEA72-8B69-48E5-987B-F41F1811DA24}" dt="2023-05-17T13:53:52.484" v="4476" actId="13244"/>
          <ac:spMkLst>
            <pc:docMk/>
            <pc:sldMk cId="4071940132" sldId="294"/>
            <ac:spMk id="3" creationId="{2E30FFA1-E0B3-495A-83BD-DFF18314DB79}"/>
          </ac:spMkLst>
        </pc:spChg>
        <pc:grpChg chg="mod">
          <ac:chgData name="Desai, Stuti (Document Accessibility Specialist)" userId="4466d87a-2609-4fc0-b808-d10f4f45e676" providerId="ADAL" clId="{D64AEA72-8B69-48E5-987B-F41F1811DA24}" dt="2023-05-17T13:36:15.221" v="2453" actId="962"/>
          <ac:grpSpMkLst>
            <pc:docMk/>
            <pc:sldMk cId="4071940132" sldId="294"/>
            <ac:grpSpMk id="7" creationId="{37B0D194-0C07-495F-B865-C3424B411D3F}"/>
          </ac:grpSpMkLst>
        </pc:grpChg>
      </pc:sldChg>
      <pc:sldChg chg="modSp mod">
        <pc:chgData name="Desai, Stuti (Document Accessibility Specialist)" userId="4466d87a-2609-4fc0-b808-d10f4f45e676" providerId="ADAL" clId="{D64AEA72-8B69-48E5-987B-F41F1811DA24}" dt="2023-05-17T13:53:19.994" v="4470" actId="13244"/>
        <pc:sldMkLst>
          <pc:docMk/>
          <pc:sldMk cId="2578002564" sldId="295"/>
        </pc:sldMkLst>
        <pc:spChg chg="ord">
          <ac:chgData name="Desai, Stuti (Document Accessibility Specialist)" userId="4466d87a-2609-4fc0-b808-d10f4f45e676" providerId="ADAL" clId="{D64AEA72-8B69-48E5-987B-F41F1811DA24}" dt="2023-05-17T13:53:19.994" v="4470" actId="13244"/>
          <ac:spMkLst>
            <pc:docMk/>
            <pc:sldMk cId="2578002564" sldId="295"/>
            <ac:spMk id="3" creationId="{2E30FFA1-E0B3-495A-83BD-DFF18314DB79}"/>
          </ac:spMkLst>
        </pc:spChg>
        <pc:grpChg chg="mod">
          <ac:chgData name="Desai, Stuti (Document Accessibility Specialist)" userId="4466d87a-2609-4fc0-b808-d10f4f45e676" providerId="ADAL" clId="{D64AEA72-8B69-48E5-987B-F41F1811DA24}" dt="2023-05-17T13:41:45.127" v="2539" actId="962"/>
          <ac:grpSpMkLst>
            <pc:docMk/>
            <pc:sldMk cId="2578002564" sldId="295"/>
            <ac:grpSpMk id="7" creationId="{D2E406B0-645B-43CF-BA2E-D72C80761E87}"/>
          </ac:grpSpMkLst>
        </pc:grpChg>
        <pc:cxnChg chg="mod">
          <ac:chgData name="Desai, Stuti (Document Accessibility Specialist)" userId="4466d87a-2609-4fc0-b808-d10f4f45e676" providerId="ADAL" clId="{D64AEA72-8B69-48E5-987B-F41F1811DA24}" dt="2023-05-17T13:33:05.133" v="2452" actId="962"/>
          <ac:cxnSpMkLst>
            <pc:docMk/>
            <pc:sldMk cId="2578002564" sldId="295"/>
            <ac:cxnSpMk id="9" creationId="{201929CC-5A03-4D03-95CC-CBAD70A1E969}"/>
          </ac:cxnSpMkLst>
        </pc:cxnChg>
      </pc:sldChg>
      <pc:sldChg chg="modSp mod">
        <pc:chgData name="Desai, Stuti (Document Accessibility Specialist)" userId="4466d87a-2609-4fc0-b808-d10f4f45e676" providerId="ADAL" clId="{D64AEA72-8B69-48E5-987B-F41F1811DA24}" dt="2023-05-17T13:45:28.361" v="3691" actId="962"/>
        <pc:sldMkLst>
          <pc:docMk/>
          <pc:sldMk cId="763328250" sldId="296"/>
        </pc:sldMkLst>
        <pc:grpChg chg="mod">
          <ac:chgData name="Desai, Stuti (Document Accessibility Specialist)" userId="4466d87a-2609-4fc0-b808-d10f4f45e676" providerId="ADAL" clId="{D64AEA72-8B69-48E5-987B-F41F1811DA24}" dt="2023-05-17T13:45:05.802" v="3527" actId="962"/>
          <ac:grpSpMkLst>
            <pc:docMk/>
            <pc:sldMk cId="763328250" sldId="296"/>
            <ac:grpSpMk id="9" creationId="{31482C8B-F567-4BFE-AE05-EFD20A694F2D}"/>
          </ac:grpSpMkLst>
        </pc:grpChg>
        <pc:grpChg chg="mod">
          <ac:chgData name="Desai, Stuti (Document Accessibility Specialist)" userId="4466d87a-2609-4fc0-b808-d10f4f45e676" providerId="ADAL" clId="{D64AEA72-8B69-48E5-987B-F41F1811DA24}" dt="2023-05-17T13:45:28.361" v="3691" actId="962"/>
          <ac:grpSpMkLst>
            <pc:docMk/>
            <pc:sldMk cId="763328250" sldId="296"/>
            <ac:grpSpMk id="19" creationId="{40565825-1AEF-449B-8CB6-FB9452E0146A}"/>
          </ac:grpSpMkLst>
        </pc:grpChg>
        <pc:picChg chg="mod">
          <ac:chgData name="Desai, Stuti (Document Accessibility Specialist)" userId="4466d87a-2609-4fc0-b808-d10f4f45e676" providerId="ADAL" clId="{D64AEA72-8B69-48E5-987B-F41F1811DA24}" dt="2023-05-15T17:20:56.664" v="18" actId="962"/>
          <ac:picMkLst>
            <pc:docMk/>
            <pc:sldMk cId="763328250" sldId="296"/>
            <ac:picMk id="6" creationId="{5B809032-8540-43AC-9007-F63C3B30F56F}"/>
          </ac:picMkLst>
        </pc:picChg>
      </pc:sldChg>
      <pc:sldChg chg="modSp mod">
        <pc:chgData name="Desai, Stuti (Document Accessibility Specialist)" userId="4466d87a-2609-4fc0-b808-d10f4f45e676" providerId="ADAL" clId="{D64AEA72-8B69-48E5-987B-F41F1811DA24}" dt="2023-05-17T13:55:06.729" v="4487" actId="962"/>
        <pc:sldMkLst>
          <pc:docMk/>
          <pc:sldMk cId="2902106812" sldId="297"/>
        </pc:sldMkLst>
        <pc:spChg chg="ord">
          <ac:chgData name="Desai, Stuti (Document Accessibility Specialist)" userId="4466d87a-2609-4fc0-b808-d10f4f45e676" providerId="ADAL" clId="{D64AEA72-8B69-48E5-987B-F41F1811DA24}" dt="2023-05-17T13:54:56.923" v="4486" actId="13244"/>
          <ac:spMkLst>
            <pc:docMk/>
            <pc:sldMk cId="2902106812" sldId="297"/>
            <ac:spMk id="3" creationId="{F651844B-C159-48C1-89D7-DEF61AD2A2B3}"/>
          </ac:spMkLst>
        </pc:spChg>
        <pc:grpChg chg="mod">
          <ac:chgData name="Desai, Stuti (Document Accessibility Specialist)" userId="4466d87a-2609-4fc0-b808-d10f4f45e676" providerId="ADAL" clId="{D64AEA72-8B69-48E5-987B-F41F1811DA24}" dt="2023-05-17T13:49:11.421" v="4469" actId="962"/>
          <ac:grpSpMkLst>
            <pc:docMk/>
            <pc:sldMk cId="2902106812" sldId="297"/>
            <ac:grpSpMk id="9" creationId="{B34AECA3-3DC8-4EBB-B054-FB2E1AFD0FEC}"/>
          </ac:grpSpMkLst>
        </pc:grpChg>
        <pc:grpChg chg="mod">
          <ac:chgData name="Desai, Stuti (Document Accessibility Specialist)" userId="4466d87a-2609-4fc0-b808-d10f4f45e676" providerId="ADAL" clId="{D64AEA72-8B69-48E5-987B-F41F1811DA24}" dt="2023-05-17T13:55:06.729" v="4487" actId="962"/>
          <ac:grpSpMkLst>
            <pc:docMk/>
            <pc:sldMk cId="2902106812" sldId="297"/>
            <ac:grpSpMk id="13" creationId="{B25901AD-2012-4CBB-A11E-875511F467D6}"/>
          </ac:grpSpMkLst>
        </pc:grpChg>
      </pc:sldChg>
      <pc:sldChg chg="modSp mod">
        <pc:chgData name="Desai, Stuti (Document Accessibility Specialist)" userId="4466d87a-2609-4fc0-b808-d10f4f45e676" providerId="ADAL" clId="{D64AEA72-8B69-48E5-987B-F41F1811DA24}" dt="2023-05-17T13:55:14.042" v="4488" actId="13244"/>
        <pc:sldMkLst>
          <pc:docMk/>
          <pc:sldMk cId="1008302560" sldId="298"/>
        </pc:sldMkLst>
        <pc:spChg chg="ord">
          <ac:chgData name="Desai, Stuti (Document Accessibility Specialist)" userId="4466d87a-2609-4fc0-b808-d10f4f45e676" providerId="ADAL" clId="{D64AEA72-8B69-48E5-987B-F41F1811DA24}" dt="2023-05-17T13:55:14.042" v="4488" actId="13244"/>
          <ac:spMkLst>
            <pc:docMk/>
            <pc:sldMk cId="1008302560" sldId="298"/>
            <ac:spMk id="3" creationId="{F651844B-C159-48C1-89D7-DEF61AD2A2B3}"/>
          </ac:spMkLst>
        </pc:spChg>
        <pc:grpChg chg="mod">
          <ac:chgData name="Desai, Stuti (Document Accessibility Specialist)" userId="4466d87a-2609-4fc0-b808-d10f4f45e676" providerId="ADAL" clId="{D64AEA72-8B69-48E5-987B-F41F1811DA24}" dt="2023-05-17T13:46:29.089" v="3941" actId="962"/>
          <ac:grpSpMkLst>
            <pc:docMk/>
            <pc:sldMk cId="1008302560" sldId="298"/>
            <ac:grpSpMk id="8" creationId="{0D87220A-5BB3-44B7-9DA5-7688F417226F}"/>
          </ac:grpSpMkLst>
        </pc:grpChg>
        <pc:grpChg chg="mod">
          <ac:chgData name="Desai, Stuti (Document Accessibility Specialist)" userId="4466d87a-2609-4fc0-b808-d10f4f45e676" providerId="ADAL" clId="{D64AEA72-8B69-48E5-987B-F41F1811DA24}" dt="2023-05-15T17:22:54.849" v="25" actId="962"/>
          <ac:grpSpMkLst>
            <pc:docMk/>
            <pc:sldMk cId="1008302560" sldId="298"/>
            <ac:grpSpMk id="13" creationId="{3A1CAB74-BE37-4AD4-827C-82AE4FCBC9C0}"/>
          </ac:grpSpMkLst>
        </pc:grpChg>
      </pc:sldChg>
      <pc:sldChg chg="modSp mod">
        <pc:chgData name="Desai, Stuti (Document Accessibility Specialist)" userId="4466d87a-2609-4fc0-b808-d10f4f45e676" providerId="ADAL" clId="{D64AEA72-8B69-48E5-987B-F41F1811DA24}" dt="2023-05-17T13:55:19.989" v="4489" actId="13244"/>
        <pc:sldMkLst>
          <pc:docMk/>
          <pc:sldMk cId="883042137" sldId="300"/>
        </pc:sldMkLst>
        <pc:spChg chg="ord">
          <ac:chgData name="Desai, Stuti (Document Accessibility Specialist)" userId="4466d87a-2609-4fc0-b808-d10f4f45e676" providerId="ADAL" clId="{D64AEA72-8B69-48E5-987B-F41F1811DA24}" dt="2023-05-17T13:55:19.989" v="4489" actId="13244"/>
          <ac:spMkLst>
            <pc:docMk/>
            <pc:sldMk cId="883042137" sldId="300"/>
            <ac:spMk id="3" creationId="{F651844B-C159-48C1-89D7-DEF61AD2A2B3}"/>
          </ac:spMkLst>
        </pc:spChg>
        <pc:grpChg chg="mod">
          <ac:chgData name="Desai, Stuti (Document Accessibility Specialist)" userId="4466d87a-2609-4fc0-b808-d10f4f45e676" providerId="ADAL" clId="{D64AEA72-8B69-48E5-987B-F41F1811DA24}" dt="2023-05-17T13:46:57.992" v="4079" actId="962"/>
          <ac:grpSpMkLst>
            <pc:docMk/>
            <pc:sldMk cId="883042137" sldId="300"/>
            <ac:grpSpMk id="8" creationId="{0D87220A-5BB3-44B7-9DA5-7688F417226F}"/>
          </ac:grpSpMkLst>
        </pc:grpChg>
        <pc:grpChg chg="mod">
          <ac:chgData name="Desai, Stuti (Document Accessibility Specialist)" userId="4466d87a-2609-4fc0-b808-d10f4f45e676" providerId="ADAL" clId="{D64AEA72-8B69-48E5-987B-F41F1811DA24}" dt="2023-05-15T17:22:57.665" v="26" actId="962"/>
          <ac:grpSpMkLst>
            <pc:docMk/>
            <pc:sldMk cId="883042137" sldId="300"/>
            <ac:grpSpMk id="13" creationId="{3A1CAB74-BE37-4AD4-827C-82AE4FCBC9C0}"/>
          </ac:grpSpMkLst>
        </pc:grpChg>
      </pc:sldChg>
      <pc:sldChg chg="modSp mod">
        <pc:chgData name="Desai, Stuti (Document Accessibility Specialist)" userId="4466d87a-2609-4fc0-b808-d10f4f45e676" providerId="ADAL" clId="{D64AEA72-8B69-48E5-987B-F41F1811DA24}" dt="2023-05-17T13:55:27.192" v="4490" actId="13244"/>
        <pc:sldMkLst>
          <pc:docMk/>
          <pc:sldMk cId="3855334066" sldId="302"/>
        </pc:sldMkLst>
        <pc:spChg chg="ord">
          <ac:chgData name="Desai, Stuti (Document Accessibility Specialist)" userId="4466d87a-2609-4fc0-b808-d10f4f45e676" providerId="ADAL" clId="{D64AEA72-8B69-48E5-987B-F41F1811DA24}" dt="2023-05-17T13:55:27.192" v="4490" actId="13244"/>
          <ac:spMkLst>
            <pc:docMk/>
            <pc:sldMk cId="3855334066" sldId="302"/>
            <ac:spMk id="3" creationId="{F651844B-C159-48C1-89D7-DEF61AD2A2B3}"/>
          </ac:spMkLst>
        </pc:spChg>
        <pc:grpChg chg="mod">
          <ac:chgData name="Desai, Stuti (Document Accessibility Specialist)" userId="4466d87a-2609-4fc0-b808-d10f4f45e676" providerId="ADAL" clId="{D64AEA72-8B69-48E5-987B-F41F1811DA24}" dt="2023-05-17T13:47:18.085" v="4145" actId="962"/>
          <ac:grpSpMkLst>
            <pc:docMk/>
            <pc:sldMk cId="3855334066" sldId="302"/>
            <ac:grpSpMk id="9" creationId="{B34AECA3-3DC8-4EBB-B054-FB2E1AFD0FEC}"/>
          </ac:grpSpMkLst>
        </pc:grpChg>
        <pc:grpChg chg="mod">
          <ac:chgData name="Desai, Stuti (Document Accessibility Specialist)" userId="4466d87a-2609-4fc0-b808-d10f4f45e676" providerId="ADAL" clId="{D64AEA72-8B69-48E5-987B-F41F1811DA24}" dt="2023-05-15T17:22:59.685" v="27" actId="962"/>
          <ac:grpSpMkLst>
            <pc:docMk/>
            <pc:sldMk cId="3855334066" sldId="302"/>
            <ac:grpSpMk id="13" creationId="{B25901AD-2012-4CBB-A11E-875511F467D6}"/>
          </ac:grpSpMkLst>
        </pc:grpChg>
      </pc:sldChg>
      <pc:sldChg chg="modSp mod">
        <pc:chgData name="Desai, Stuti (Document Accessibility Specialist)" userId="4466d87a-2609-4fc0-b808-d10f4f45e676" providerId="ADAL" clId="{D64AEA72-8B69-48E5-987B-F41F1811DA24}" dt="2023-05-17T13:55:32.844" v="4491" actId="13244"/>
        <pc:sldMkLst>
          <pc:docMk/>
          <pc:sldMk cId="110231633" sldId="303"/>
        </pc:sldMkLst>
        <pc:spChg chg="ord">
          <ac:chgData name="Desai, Stuti (Document Accessibility Specialist)" userId="4466d87a-2609-4fc0-b808-d10f4f45e676" providerId="ADAL" clId="{D64AEA72-8B69-48E5-987B-F41F1811DA24}" dt="2023-05-17T13:55:32.844" v="4491" actId="13244"/>
          <ac:spMkLst>
            <pc:docMk/>
            <pc:sldMk cId="110231633" sldId="303"/>
            <ac:spMk id="3" creationId="{F651844B-C159-48C1-89D7-DEF61AD2A2B3}"/>
          </ac:spMkLst>
        </pc:spChg>
        <pc:grpChg chg="mod">
          <ac:chgData name="Desai, Stuti (Document Accessibility Specialist)" userId="4466d87a-2609-4fc0-b808-d10f4f45e676" providerId="ADAL" clId="{D64AEA72-8B69-48E5-987B-F41F1811DA24}" dt="2023-05-17T13:47:38.385" v="4197" actId="962"/>
          <ac:grpSpMkLst>
            <pc:docMk/>
            <pc:sldMk cId="110231633" sldId="303"/>
            <ac:grpSpMk id="9" creationId="{B34AECA3-3DC8-4EBB-B054-FB2E1AFD0FEC}"/>
          </ac:grpSpMkLst>
        </pc:grpChg>
        <pc:grpChg chg="mod">
          <ac:chgData name="Desai, Stuti (Document Accessibility Specialist)" userId="4466d87a-2609-4fc0-b808-d10f4f45e676" providerId="ADAL" clId="{D64AEA72-8B69-48E5-987B-F41F1811DA24}" dt="2023-05-15T17:23:01.904" v="28" actId="962"/>
          <ac:grpSpMkLst>
            <pc:docMk/>
            <pc:sldMk cId="110231633" sldId="303"/>
            <ac:grpSpMk id="13" creationId="{B25901AD-2012-4CBB-A11E-875511F467D6}"/>
          </ac:grpSpMkLst>
        </pc:grpChg>
      </pc:sldChg>
      <pc:sldChg chg="modSp mod">
        <pc:chgData name="Desai, Stuti (Document Accessibility Specialist)" userId="4466d87a-2609-4fc0-b808-d10f4f45e676" providerId="ADAL" clId="{D64AEA72-8B69-48E5-987B-F41F1811DA24}" dt="2023-05-17T13:55:51.346" v="4495" actId="13244"/>
        <pc:sldMkLst>
          <pc:docMk/>
          <pc:sldMk cId="3768076160" sldId="304"/>
        </pc:sldMkLst>
        <pc:spChg chg="ord">
          <ac:chgData name="Desai, Stuti (Document Accessibility Specialist)" userId="4466d87a-2609-4fc0-b808-d10f4f45e676" providerId="ADAL" clId="{D64AEA72-8B69-48E5-987B-F41F1811DA24}" dt="2023-05-17T13:55:51.346" v="4495" actId="13244"/>
          <ac:spMkLst>
            <pc:docMk/>
            <pc:sldMk cId="3768076160" sldId="304"/>
            <ac:spMk id="3" creationId="{F651844B-C159-48C1-89D7-DEF61AD2A2B3}"/>
          </ac:spMkLst>
        </pc:spChg>
        <pc:grpChg chg="mod">
          <ac:chgData name="Desai, Stuti (Document Accessibility Specialist)" userId="4466d87a-2609-4fc0-b808-d10f4f45e676" providerId="ADAL" clId="{D64AEA72-8B69-48E5-987B-F41F1811DA24}" dt="2023-05-17T13:48:51.727" v="4437" actId="962"/>
          <ac:grpSpMkLst>
            <pc:docMk/>
            <pc:sldMk cId="3768076160" sldId="304"/>
            <ac:grpSpMk id="9" creationId="{B34AECA3-3DC8-4EBB-B054-FB2E1AFD0FEC}"/>
          </ac:grpSpMkLst>
        </pc:grpChg>
        <pc:grpChg chg="mod">
          <ac:chgData name="Desai, Stuti (Document Accessibility Specialist)" userId="4466d87a-2609-4fc0-b808-d10f4f45e676" providerId="ADAL" clId="{D64AEA72-8B69-48E5-987B-F41F1811DA24}" dt="2023-05-15T17:22:27.910" v="22" actId="962"/>
          <ac:grpSpMkLst>
            <pc:docMk/>
            <pc:sldMk cId="3768076160" sldId="304"/>
            <ac:grpSpMk id="13" creationId="{B25901AD-2012-4CBB-A11E-875511F467D6}"/>
          </ac:grpSpMkLst>
        </pc:grpChg>
      </pc:sldChg>
      <pc:sldChg chg="modSp mod">
        <pc:chgData name="Desai, Stuti (Document Accessibility Specialist)" userId="4466d87a-2609-4fc0-b808-d10f4f45e676" providerId="ADAL" clId="{D64AEA72-8B69-48E5-987B-F41F1811DA24}" dt="2023-05-17T13:55:37.830" v="4492" actId="13244"/>
        <pc:sldMkLst>
          <pc:docMk/>
          <pc:sldMk cId="1728386224" sldId="305"/>
        </pc:sldMkLst>
        <pc:spChg chg="ord">
          <ac:chgData name="Desai, Stuti (Document Accessibility Specialist)" userId="4466d87a-2609-4fc0-b808-d10f4f45e676" providerId="ADAL" clId="{D64AEA72-8B69-48E5-987B-F41F1811DA24}" dt="2023-05-17T13:55:37.830" v="4492" actId="13244"/>
          <ac:spMkLst>
            <pc:docMk/>
            <pc:sldMk cId="1728386224" sldId="305"/>
            <ac:spMk id="3" creationId="{F651844B-C159-48C1-89D7-DEF61AD2A2B3}"/>
          </ac:spMkLst>
        </pc:spChg>
        <pc:grpChg chg="mod">
          <ac:chgData name="Desai, Stuti (Document Accessibility Specialist)" userId="4466d87a-2609-4fc0-b808-d10f4f45e676" providerId="ADAL" clId="{D64AEA72-8B69-48E5-987B-F41F1811DA24}" dt="2023-05-17T13:47:56.351" v="4265" actId="962"/>
          <ac:grpSpMkLst>
            <pc:docMk/>
            <pc:sldMk cId="1728386224" sldId="305"/>
            <ac:grpSpMk id="9" creationId="{B34AECA3-3DC8-4EBB-B054-FB2E1AFD0FEC}"/>
          </ac:grpSpMkLst>
        </pc:grpChg>
        <pc:grpChg chg="mod">
          <ac:chgData name="Desai, Stuti (Document Accessibility Specialist)" userId="4466d87a-2609-4fc0-b808-d10f4f45e676" providerId="ADAL" clId="{D64AEA72-8B69-48E5-987B-F41F1811DA24}" dt="2023-05-15T17:23:04.253" v="29" actId="962"/>
          <ac:grpSpMkLst>
            <pc:docMk/>
            <pc:sldMk cId="1728386224" sldId="305"/>
            <ac:grpSpMk id="13" creationId="{B25901AD-2012-4CBB-A11E-875511F467D6}"/>
          </ac:grpSpMkLst>
        </pc:grpChg>
      </pc:sldChg>
      <pc:sldChg chg="modSp mod">
        <pc:chgData name="Desai, Stuti (Document Accessibility Specialist)" userId="4466d87a-2609-4fc0-b808-d10f4f45e676" providerId="ADAL" clId="{D64AEA72-8B69-48E5-987B-F41F1811DA24}" dt="2023-05-17T13:55:42.558" v="4493" actId="13244"/>
        <pc:sldMkLst>
          <pc:docMk/>
          <pc:sldMk cId="2476673805" sldId="306"/>
        </pc:sldMkLst>
        <pc:spChg chg="ord">
          <ac:chgData name="Desai, Stuti (Document Accessibility Specialist)" userId="4466d87a-2609-4fc0-b808-d10f4f45e676" providerId="ADAL" clId="{D64AEA72-8B69-48E5-987B-F41F1811DA24}" dt="2023-05-17T13:55:42.558" v="4493" actId="13244"/>
          <ac:spMkLst>
            <pc:docMk/>
            <pc:sldMk cId="2476673805" sldId="306"/>
            <ac:spMk id="3" creationId="{F651844B-C159-48C1-89D7-DEF61AD2A2B3}"/>
          </ac:spMkLst>
        </pc:spChg>
        <pc:grpChg chg="mod">
          <ac:chgData name="Desai, Stuti (Document Accessibility Specialist)" userId="4466d87a-2609-4fc0-b808-d10f4f45e676" providerId="ADAL" clId="{D64AEA72-8B69-48E5-987B-F41F1811DA24}" dt="2023-05-17T13:48:15.765" v="4335" actId="962"/>
          <ac:grpSpMkLst>
            <pc:docMk/>
            <pc:sldMk cId="2476673805" sldId="306"/>
            <ac:grpSpMk id="9" creationId="{B34AECA3-3DC8-4EBB-B054-FB2E1AFD0FEC}"/>
          </ac:grpSpMkLst>
        </pc:grpChg>
        <pc:grpChg chg="mod">
          <ac:chgData name="Desai, Stuti (Document Accessibility Specialist)" userId="4466d87a-2609-4fc0-b808-d10f4f45e676" providerId="ADAL" clId="{D64AEA72-8B69-48E5-987B-F41F1811DA24}" dt="2023-05-15T17:22:34.549" v="24" actId="962"/>
          <ac:grpSpMkLst>
            <pc:docMk/>
            <pc:sldMk cId="2476673805" sldId="306"/>
            <ac:grpSpMk id="13" creationId="{B25901AD-2012-4CBB-A11E-875511F467D6}"/>
          </ac:grpSpMkLst>
        </pc:grpChg>
      </pc:sldChg>
      <pc:sldChg chg="modSp mod">
        <pc:chgData name="Desai, Stuti (Document Accessibility Specialist)" userId="4466d87a-2609-4fc0-b808-d10f4f45e676" providerId="ADAL" clId="{D64AEA72-8B69-48E5-987B-F41F1811DA24}" dt="2023-05-17T13:55:48.613" v="4494" actId="13244"/>
        <pc:sldMkLst>
          <pc:docMk/>
          <pc:sldMk cId="614682066" sldId="307"/>
        </pc:sldMkLst>
        <pc:spChg chg="ord">
          <ac:chgData name="Desai, Stuti (Document Accessibility Specialist)" userId="4466d87a-2609-4fc0-b808-d10f4f45e676" providerId="ADAL" clId="{D64AEA72-8B69-48E5-987B-F41F1811DA24}" dt="2023-05-17T13:55:48.613" v="4494" actId="13244"/>
          <ac:spMkLst>
            <pc:docMk/>
            <pc:sldMk cId="614682066" sldId="307"/>
            <ac:spMk id="3" creationId="{F651844B-C159-48C1-89D7-DEF61AD2A2B3}"/>
          </ac:spMkLst>
        </pc:spChg>
        <pc:grpChg chg="mod">
          <ac:chgData name="Desai, Stuti (Document Accessibility Specialist)" userId="4466d87a-2609-4fc0-b808-d10f4f45e676" providerId="ADAL" clId="{D64AEA72-8B69-48E5-987B-F41F1811DA24}" dt="2023-05-17T13:48:36.148" v="4391" actId="962"/>
          <ac:grpSpMkLst>
            <pc:docMk/>
            <pc:sldMk cId="614682066" sldId="307"/>
            <ac:grpSpMk id="9" creationId="{B34AECA3-3DC8-4EBB-B054-FB2E1AFD0FEC}"/>
          </ac:grpSpMkLst>
        </pc:grpChg>
        <pc:grpChg chg="mod">
          <ac:chgData name="Desai, Stuti (Document Accessibility Specialist)" userId="4466d87a-2609-4fc0-b808-d10f4f45e676" providerId="ADAL" clId="{D64AEA72-8B69-48E5-987B-F41F1811DA24}" dt="2023-05-15T17:22:30.279" v="23" actId="962"/>
          <ac:grpSpMkLst>
            <pc:docMk/>
            <pc:sldMk cId="614682066" sldId="307"/>
            <ac:grpSpMk id="13" creationId="{B25901AD-2012-4CBB-A11E-875511F467D6}"/>
          </ac:grpSpMkLst>
        </pc:gr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C0B9FE9-1230-48C6-84E8-3B99547DC85C}" type="slidenum">
              <a:rPr lang="en-US" smtClean="0"/>
              <a:t>‹#›</a:t>
            </a:fld>
            <a:endParaRPr lang="en-US"/>
          </a:p>
        </p:txBody>
      </p:sp>
    </p:spTree>
    <p:extLst>
      <p:ext uri="{BB962C8B-B14F-4D97-AF65-F5344CB8AC3E}">
        <p14:creationId xmlns:p14="http://schemas.microsoft.com/office/powerpoint/2010/main" val="34323677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DAFCBA3-BBD2-E746-BC0A-5318CDA6FC73}" type="datetimeFigureOut">
              <a:rPr lang="en-US" smtClean="0"/>
              <a:t>5/17/2023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9244277-945F-E145-924A-E11AFC7400D9}" type="slidenum">
              <a:rPr lang="en-US" smtClean="0"/>
              <a:t>‹#›</a:t>
            </a:fld>
            <a:endParaRPr lang="en-US"/>
          </a:p>
        </p:txBody>
      </p:sp>
    </p:spTree>
    <p:extLst>
      <p:ext uri="{BB962C8B-B14F-4D97-AF65-F5344CB8AC3E}">
        <p14:creationId xmlns:p14="http://schemas.microsoft.com/office/powerpoint/2010/main" val="373014328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DFB1DF5-7C82-439F-AD32-AF739B9AEDED}"/>
              </a:ext>
            </a:extLst>
          </p:cNvPr>
          <p:cNvSpPr/>
          <p:nvPr userDrawn="1"/>
        </p:nvSpPr>
        <p:spPr>
          <a:xfrm>
            <a:off x="1656522" y="1205947"/>
            <a:ext cx="5910469" cy="5380383"/>
          </a:xfrm>
          <a:prstGeom prst="rect">
            <a:avLst/>
          </a:prstGeom>
          <a:blipFill dpi="0" rotWithShape="1">
            <a:blip r:embed="rId2">
              <a:alphaModFix amt="30000"/>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userDrawn="1">
            <p:ph type="ctrTitle"/>
          </p:nvPr>
        </p:nvSpPr>
        <p:spPr>
          <a:xfrm>
            <a:off x="685800" y="2130425"/>
            <a:ext cx="7772400" cy="1470025"/>
          </a:xfrm>
          <a:prstGeom prst="rect">
            <a:avLst/>
          </a:prstGeom>
        </p:spPr>
        <p:txBody>
          <a:bodyPr/>
          <a:lstStyle>
            <a:lvl1pPr>
              <a:defRPr>
                <a:solidFill>
                  <a:srgbClr val="000E2F"/>
                </a:solidFill>
                <a:effectLst>
                  <a:outerShdw blurRad="50800" dist="38100" dir="2700000" algn="tl" rotWithShape="0">
                    <a:srgbClr val="000000">
                      <a:alpha val="43000"/>
                    </a:srgbClr>
                  </a:outerShdw>
                </a:effectLst>
              </a:defRPr>
            </a:lvl1pPr>
          </a:lstStyle>
          <a:p>
            <a:r>
              <a:rPr lang="en-US" dirty="0"/>
              <a:t>Click to edit Master title style</a:t>
            </a:r>
          </a:p>
        </p:txBody>
      </p:sp>
      <p:sp>
        <p:nvSpPr>
          <p:cNvPr id="3" name="Subtitle 2"/>
          <p:cNvSpPr>
            <a:spLocks noGrp="1"/>
          </p:cNvSpPr>
          <p:nvPr userDrawn="1">
            <p:ph type="subTitle" idx="1"/>
          </p:nvPr>
        </p:nvSpPr>
        <p:spPr>
          <a:xfrm>
            <a:off x="1371600" y="3886200"/>
            <a:ext cx="6400800" cy="1752600"/>
          </a:xfrm>
          <a:prstGeom prst="rect">
            <a:avLst/>
          </a:prstGeom>
          <a:effectLst/>
        </p:spPr>
        <p:txBody>
          <a:bodyPr/>
          <a:lstStyle>
            <a:lvl1pPr marL="0" indent="0" algn="ctr">
              <a:buNone/>
              <a:defRPr sz="2400">
                <a:solidFill>
                  <a:schemeClr val="tx1"/>
                </a:solidFill>
                <a:effectLst>
                  <a:outerShdw blurRad="50800" dist="38100" dir="2700000" algn="tl"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itle 2"/>
          <p:cNvSpPr txBox="1">
            <a:spLocks/>
          </p:cNvSpPr>
          <p:nvPr userDrawn="1"/>
        </p:nvSpPr>
        <p:spPr>
          <a:xfrm>
            <a:off x="1011712" y="178156"/>
            <a:ext cx="4372137" cy="576414"/>
          </a:xfrm>
          <a:prstGeom prst="rect">
            <a:avLst/>
          </a:prstGeom>
        </p:spPr>
        <p:txBody>
          <a:bodyPr/>
          <a:lstStyle>
            <a:lvl1pPr algn="ctr" defTabSz="457200" rtl="0" eaLnBrk="1" latinLnBrk="0" hangingPunct="1">
              <a:spcBef>
                <a:spcPct val="0"/>
              </a:spcBef>
              <a:buNone/>
              <a:defRPr sz="4000" kern="1200">
                <a:solidFill>
                  <a:schemeClr val="tx1"/>
                </a:solidFill>
                <a:latin typeface="+mj-lt"/>
                <a:ea typeface="+mj-ea"/>
                <a:cs typeface="+mj-cs"/>
              </a:defRPr>
            </a:lvl1pPr>
          </a:lstStyle>
          <a:p>
            <a:pPr algn="ctr" defTabSz="457200" rtl="0" eaLnBrk="1" latinLnBrk="0" hangingPunct="1">
              <a:spcBef>
                <a:spcPct val="0"/>
              </a:spcBef>
              <a:buNone/>
            </a:pPr>
            <a:r>
              <a:rPr lang="en-US" sz="3200" b="0" kern="1200" dirty="0">
                <a:solidFill>
                  <a:srgbClr val="747679"/>
                </a:solidFill>
                <a:effectLst>
                  <a:outerShdw blurRad="50800" dist="38100" dir="2700000" algn="tl" rotWithShape="0">
                    <a:srgbClr val="000000">
                      <a:alpha val="43000"/>
                    </a:srgbClr>
                  </a:outerShdw>
                </a:effectLst>
                <a:latin typeface="+mj-lt"/>
                <a:ea typeface="+mj-ea"/>
                <a:cs typeface="+mj-cs"/>
              </a:rPr>
              <a:t>University of Connecticut</a:t>
            </a:r>
          </a:p>
        </p:txBody>
      </p:sp>
      <p:cxnSp>
        <p:nvCxnSpPr>
          <p:cNvPr id="5" name="Straight Connector 4"/>
          <p:cNvCxnSpPr/>
          <p:nvPr userDrawn="1"/>
        </p:nvCxnSpPr>
        <p:spPr>
          <a:xfrm>
            <a:off x="968984" y="236735"/>
            <a:ext cx="0" cy="442164"/>
          </a:xfrm>
          <a:prstGeom prst="line">
            <a:avLst/>
          </a:prstGeom>
          <a:ln>
            <a:solidFill>
              <a:srgbClr val="74767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38974620"/>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80069"/>
            <a:ext cx="8229600" cy="502920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6" name="TextBox 5"/>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985208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380069"/>
            <a:ext cx="4038600" cy="502919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80069"/>
            <a:ext cx="4038600" cy="502919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5" name="TextBox 4"/>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838582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82707"/>
            <a:ext cx="4040188" cy="4572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39907"/>
            <a:ext cx="4040188" cy="45720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382707"/>
            <a:ext cx="4041775" cy="4572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839907"/>
            <a:ext cx="4041775" cy="45720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7" name="TextBox 6"/>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244783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3" name="TextBox 2"/>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858791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422401"/>
            <a:ext cx="5486400" cy="411427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536678"/>
            <a:ext cx="5486400" cy="804862"/>
          </a:xfrm>
          <a:prstGeom prst="rect">
            <a:avLst/>
          </a:prstGeo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5" name="TextBox 4"/>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015518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74249"/>
            <a:ext cx="4040188" cy="45455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828801"/>
            <a:ext cx="4040188" cy="457200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2"/>
          <p:cNvSpPr>
            <a:spLocks noGrp="1"/>
          </p:cNvSpPr>
          <p:nvPr>
            <p:ph type="pic" idx="10"/>
          </p:nvPr>
        </p:nvSpPr>
        <p:spPr>
          <a:xfrm>
            <a:off x="4648199" y="1371602"/>
            <a:ext cx="4069821" cy="502920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6" name="TextBox 5"/>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555817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80069"/>
            <a:ext cx="8229600" cy="502920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5" name="TextBox 4"/>
          <p:cNvSpPr txBox="1"/>
          <p:nvPr userDrawn="1"/>
        </p:nvSpPr>
        <p:spPr>
          <a:xfrm>
            <a:off x="8449733" y="6591330"/>
            <a:ext cx="694267" cy="307777"/>
          </a:xfrm>
          <a:prstGeom prst="rect">
            <a:avLst/>
          </a:prstGeom>
          <a:noFill/>
        </p:spPr>
        <p:txBody>
          <a:bodyPr wrap="square" rtlCol="0">
            <a:spAutoFit/>
          </a:bodyPr>
          <a:lstStyle/>
          <a:p>
            <a:pPr algn="r"/>
            <a:fld id="{10CB7339-61E7-964B-BC73-14A8AA0B63CF}" type="slidenum">
              <a:rPr lang="en-US" sz="1400" smtClean="0">
                <a:solidFill>
                  <a:schemeClr val="bg1"/>
                </a:solidFill>
              </a:rPr>
              <a:pPr algn="r"/>
              <a:t>‹#›</a:t>
            </a:fld>
            <a:endParaRPr lang="en-US" sz="1400" dirty="0">
              <a:solidFill>
                <a:schemeClr val="bg1"/>
              </a:solidFill>
            </a:endParaRPr>
          </a:p>
        </p:txBody>
      </p:sp>
    </p:spTree>
    <p:extLst>
      <p:ext uri="{BB962C8B-B14F-4D97-AF65-F5344CB8AC3E}">
        <p14:creationId xmlns:p14="http://schemas.microsoft.com/office/powerpoint/2010/main" val="853741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914400"/>
            <a:ext cx="9144000" cy="228600"/>
          </a:xfrm>
          <a:prstGeom prst="rect">
            <a:avLst/>
          </a:prstGeom>
          <a:solidFill>
            <a:srgbClr val="000E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Rectangle 8"/>
          <p:cNvSpPr/>
          <p:nvPr userDrawn="1"/>
        </p:nvSpPr>
        <p:spPr>
          <a:xfrm>
            <a:off x="0" y="6649029"/>
            <a:ext cx="9144000" cy="228600"/>
          </a:xfrm>
          <a:prstGeom prst="rect">
            <a:avLst/>
          </a:prstGeom>
          <a:solidFill>
            <a:srgbClr val="000E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 name="TextBox 10"/>
          <p:cNvSpPr txBox="1"/>
          <p:nvPr userDrawn="1"/>
        </p:nvSpPr>
        <p:spPr>
          <a:xfrm>
            <a:off x="45253" y="888878"/>
            <a:ext cx="3113283" cy="29238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50" b="0" i="0" u="none" strike="noStrike" kern="1200" cap="none" spc="0" normalizeH="0" baseline="0" noProof="0" dirty="0">
                <a:ln>
                  <a:noFill/>
                </a:ln>
                <a:solidFill>
                  <a:prstClr val="white"/>
                </a:solidFill>
                <a:effectLst/>
                <a:uLnTx/>
                <a:uFillTx/>
                <a:latin typeface="Calibri"/>
                <a:ea typeface="+mn-ea"/>
                <a:cs typeface="+mn-cs"/>
              </a:rPr>
              <a:t>Information Technology Services</a:t>
            </a:r>
          </a:p>
        </p:txBody>
      </p:sp>
      <p:pic>
        <p:nvPicPr>
          <p:cNvPr id="18" name="Picture 17"/>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36732" y="121186"/>
            <a:ext cx="676470" cy="682227"/>
          </a:xfrm>
          <a:prstGeom prst="rect">
            <a:avLst/>
          </a:prstGeom>
        </p:spPr>
      </p:pic>
      <p:grpSp>
        <p:nvGrpSpPr>
          <p:cNvPr id="4" name="Group 3"/>
          <p:cNvGrpSpPr/>
          <p:nvPr userDrawn="1"/>
        </p:nvGrpSpPr>
        <p:grpSpPr>
          <a:xfrm>
            <a:off x="2589608" y="6615101"/>
            <a:ext cx="3964784" cy="276999"/>
            <a:chOff x="2589608" y="6615101"/>
            <a:chExt cx="3964784" cy="276999"/>
          </a:xfrm>
        </p:grpSpPr>
        <p:sp>
          <p:nvSpPr>
            <p:cNvPr id="7" name="TextBox 6"/>
            <p:cNvSpPr txBox="1"/>
            <p:nvPr/>
          </p:nvSpPr>
          <p:spPr>
            <a:xfrm>
              <a:off x="2589608" y="6615101"/>
              <a:ext cx="910827"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Community</a:t>
              </a:r>
            </a:p>
          </p:txBody>
        </p:sp>
        <p:sp>
          <p:nvSpPr>
            <p:cNvPr id="10" name="TextBox 9"/>
            <p:cNvSpPr txBox="1"/>
            <p:nvPr/>
          </p:nvSpPr>
          <p:spPr>
            <a:xfrm>
              <a:off x="3717133" y="6615101"/>
              <a:ext cx="728020"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Integrity</a:t>
              </a:r>
            </a:p>
          </p:txBody>
        </p:sp>
        <p:sp>
          <p:nvSpPr>
            <p:cNvPr id="12" name="TextBox 11"/>
            <p:cNvSpPr txBox="1"/>
            <p:nvPr/>
          </p:nvSpPr>
          <p:spPr>
            <a:xfrm>
              <a:off x="4642615" y="6615101"/>
              <a:ext cx="1002390"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Contribution</a:t>
              </a:r>
            </a:p>
          </p:txBody>
        </p:sp>
        <p:sp>
          <p:nvSpPr>
            <p:cNvPr id="14" name="TextBox 13"/>
            <p:cNvSpPr txBox="1"/>
            <p:nvPr/>
          </p:nvSpPr>
          <p:spPr>
            <a:xfrm>
              <a:off x="5842466" y="6615101"/>
              <a:ext cx="711926"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Attitude</a:t>
              </a:r>
            </a:p>
          </p:txBody>
        </p:sp>
        <p:sp>
          <p:nvSpPr>
            <p:cNvPr id="15" name="Oval 14"/>
            <p:cNvSpPr>
              <a:spLocks noChangeAspect="1"/>
            </p:cNvSpPr>
            <p:nvPr/>
          </p:nvSpPr>
          <p:spPr>
            <a:xfrm>
              <a:off x="3582923" y="6717024"/>
              <a:ext cx="70958" cy="7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9" name="Oval 18"/>
            <p:cNvSpPr>
              <a:spLocks noChangeAspect="1"/>
            </p:cNvSpPr>
            <p:nvPr userDrawn="1"/>
          </p:nvSpPr>
          <p:spPr>
            <a:xfrm>
              <a:off x="4508405" y="6717024"/>
              <a:ext cx="70958" cy="7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0" name="Oval 19"/>
            <p:cNvSpPr>
              <a:spLocks noChangeAspect="1"/>
            </p:cNvSpPr>
            <p:nvPr userDrawn="1"/>
          </p:nvSpPr>
          <p:spPr>
            <a:xfrm>
              <a:off x="5708257" y="6717024"/>
              <a:ext cx="70958" cy="7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15701914"/>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0" r:id="rId8"/>
  </p:sldLayoutIdLst>
  <p:hf hdr="0" ftr="0" dt="0"/>
  <p:txStyles>
    <p:titleStyle>
      <a:lvl1pPr algn="ctr" defTabSz="4572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187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IT Maturity in a Complex and Evolving University Environment</a:t>
            </a:r>
          </a:p>
        </p:txBody>
      </p:sp>
      <p:sp>
        <p:nvSpPr>
          <p:cNvPr id="19" name="Subtitle 2"/>
          <p:cNvSpPr>
            <a:spLocks noGrp="1"/>
          </p:cNvSpPr>
          <p:nvPr>
            <p:ph type="subTitle" idx="1"/>
          </p:nvPr>
        </p:nvSpPr>
        <p:spPr>
          <a:effectLst/>
        </p:spPr>
        <p:txBody>
          <a:bodyPr/>
          <a:lstStyle/>
          <a:p>
            <a:r>
              <a:rPr lang="en-US" sz="2000" dirty="0"/>
              <a:t>ITS Town Hall</a:t>
            </a:r>
          </a:p>
          <a:p>
            <a:r>
              <a:rPr lang="en-US" sz="2000" dirty="0"/>
              <a:t>27 June 2019</a:t>
            </a:r>
          </a:p>
          <a:p>
            <a:r>
              <a:rPr lang="en-US" sz="2000" dirty="0"/>
              <a:t>M. Mundrane</a:t>
            </a:r>
          </a:p>
        </p:txBody>
      </p:sp>
    </p:spTree>
    <p:extLst>
      <p:ext uri="{BB962C8B-B14F-4D97-AF65-F5344CB8AC3E}">
        <p14:creationId xmlns:p14="http://schemas.microsoft.com/office/powerpoint/2010/main" val="714300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E30FFA1-E0B3-495A-83BD-DFF18314DB79}"/>
              </a:ext>
            </a:extLst>
          </p:cNvPr>
          <p:cNvSpPr>
            <a:spLocks noGrp="1"/>
          </p:cNvSpPr>
          <p:nvPr>
            <p:ph type="title"/>
          </p:nvPr>
        </p:nvSpPr>
        <p:spPr/>
        <p:txBody>
          <a:bodyPr/>
          <a:lstStyle/>
          <a:p>
            <a:r>
              <a:rPr lang="en-US" dirty="0"/>
              <a:t>Benchmark</a:t>
            </a:r>
          </a:p>
        </p:txBody>
      </p:sp>
      <p:sp>
        <p:nvSpPr>
          <p:cNvPr id="2" name="Content Placeholder 1">
            <a:extLst>
              <a:ext uri="{FF2B5EF4-FFF2-40B4-BE49-F238E27FC236}">
                <a16:creationId xmlns:a16="http://schemas.microsoft.com/office/drawing/2014/main" id="{4AD50C93-49EA-4B4D-A9E6-E935E1D12C19}"/>
              </a:ext>
            </a:extLst>
          </p:cNvPr>
          <p:cNvSpPr>
            <a:spLocks noGrp="1"/>
          </p:cNvSpPr>
          <p:nvPr>
            <p:ph idx="1"/>
          </p:nvPr>
        </p:nvSpPr>
        <p:spPr>
          <a:xfrm>
            <a:off x="457201" y="1380069"/>
            <a:ext cx="6132286" cy="5029201"/>
          </a:xfrm>
        </p:spPr>
        <p:txBody>
          <a:bodyPr/>
          <a:lstStyle/>
          <a:p>
            <a:r>
              <a:rPr lang="en-US" dirty="0"/>
              <a:t>Functioning</a:t>
            </a:r>
          </a:p>
          <a:p>
            <a:r>
              <a:rPr lang="en-US" dirty="0"/>
              <a:t>Enabling</a:t>
            </a:r>
          </a:p>
          <a:p>
            <a:r>
              <a:rPr lang="en-US" dirty="0"/>
              <a:t>Contributing</a:t>
            </a:r>
          </a:p>
          <a:p>
            <a:pPr marL="457200" lvl="1" indent="0">
              <a:buNone/>
            </a:pPr>
            <a:r>
              <a:rPr lang="en-US" sz="2400" dirty="0">
                <a:solidFill>
                  <a:srgbClr val="C00000"/>
                </a:solidFill>
              </a:rPr>
              <a:t>Organization constructively and proactively engaged with business to improve operations, processes, and results.</a:t>
            </a:r>
          </a:p>
          <a:p>
            <a:r>
              <a:rPr lang="en-US" dirty="0"/>
              <a:t>Differentiating</a:t>
            </a:r>
          </a:p>
          <a:p>
            <a:r>
              <a:rPr lang="en-US" dirty="0"/>
              <a:t>Transforming</a:t>
            </a:r>
          </a:p>
        </p:txBody>
      </p:sp>
      <p:pic>
        <p:nvPicPr>
          <p:cNvPr id="6" name="Picture 5">
            <a:extLst>
              <a:ext uri="{FF2B5EF4-FFF2-40B4-BE49-F238E27FC236}">
                <a16:creationId xmlns:a16="http://schemas.microsoft.com/office/drawing/2014/main" id="{F3A75911-D225-4225-B19E-57828F09468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359951" y="4257520"/>
            <a:ext cx="2143125" cy="2143125"/>
          </a:xfrm>
          <a:prstGeom prst="rect">
            <a:avLst/>
          </a:prstGeom>
        </p:spPr>
      </p:pic>
    </p:spTree>
    <p:extLst>
      <p:ext uri="{BB962C8B-B14F-4D97-AF65-F5344CB8AC3E}">
        <p14:creationId xmlns:p14="http://schemas.microsoft.com/office/powerpoint/2010/main" val="732946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E30FFA1-E0B3-495A-83BD-DFF18314DB79}"/>
              </a:ext>
            </a:extLst>
          </p:cNvPr>
          <p:cNvSpPr>
            <a:spLocks noGrp="1"/>
          </p:cNvSpPr>
          <p:nvPr>
            <p:ph type="title"/>
          </p:nvPr>
        </p:nvSpPr>
        <p:spPr/>
        <p:txBody>
          <a:bodyPr/>
          <a:lstStyle/>
          <a:p>
            <a:r>
              <a:rPr lang="en-US" dirty="0"/>
              <a:t>Benchmark</a:t>
            </a:r>
          </a:p>
        </p:txBody>
      </p:sp>
      <p:sp>
        <p:nvSpPr>
          <p:cNvPr id="2" name="Content Placeholder 1">
            <a:extLst>
              <a:ext uri="{FF2B5EF4-FFF2-40B4-BE49-F238E27FC236}">
                <a16:creationId xmlns:a16="http://schemas.microsoft.com/office/drawing/2014/main" id="{4AD50C93-49EA-4B4D-A9E6-E935E1D12C19}"/>
              </a:ext>
            </a:extLst>
          </p:cNvPr>
          <p:cNvSpPr>
            <a:spLocks noGrp="1"/>
          </p:cNvSpPr>
          <p:nvPr>
            <p:ph idx="1"/>
          </p:nvPr>
        </p:nvSpPr>
        <p:spPr>
          <a:xfrm>
            <a:off x="457200" y="1380069"/>
            <a:ext cx="8205537" cy="5029201"/>
          </a:xfrm>
        </p:spPr>
        <p:txBody>
          <a:bodyPr/>
          <a:lstStyle/>
          <a:p>
            <a:r>
              <a:rPr lang="en-US" dirty="0"/>
              <a:t>Functioning</a:t>
            </a:r>
          </a:p>
          <a:p>
            <a:r>
              <a:rPr lang="en-US" dirty="0"/>
              <a:t>Enabling</a:t>
            </a:r>
          </a:p>
          <a:p>
            <a:r>
              <a:rPr lang="en-US" dirty="0"/>
              <a:t>Contributing</a:t>
            </a:r>
          </a:p>
          <a:p>
            <a:r>
              <a:rPr lang="en-US" dirty="0"/>
              <a:t>Differentiating</a:t>
            </a:r>
          </a:p>
          <a:p>
            <a:r>
              <a:rPr lang="en-US" dirty="0"/>
              <a:t>Transforming</a:t>
            </a:r>
          </a:p>
        </p:txBody>
      </p:sp>
      <p:sp>
        <p:nvSpPr>
          <p:cNvPr id="5" name="TextBox 4">
            <a:extLst>
              <a:ext uri="{FF2B5EF4-FFF2-40B4-BE49-F238E27FC236}">
                <a16:creationId xmlns:a16="http://schemas.microsoft.com/office/drawing/2014/main" id="{08ABF13F-3AC9-44B1-9CB5-F4CDBBF7FFAD}"/>
              </a:ext>
            </a:extLst>
          </p:cNvPr>
          <p:cNvSpPr txBox="1"/>
          <p:nvPr/>
        </p:nvSpPr>
        <p:spPr>
          <a:xfrm>
            <a:off x="806604" y="4836639"/>
            <a:ext cx="7183510" cy="584775"/>
          </a:xfrm>
          <a:prstGeom prst="rect">
            <a:avLst/>
          </a:prstGeom>
          <a:noFill/>
        </p:spPr>
        <p:txBody>
          <a:bodyPr wrap="square" rtlCol="0">
            <a:spAutoFit/>
          </a:bodyPr>
          <a:lstStyle/>
          <a:p>
            <a:r>
              <a:rPr lang="en-US" sz="3200" dirty="0">
                <a:solidFill>
                  <a:srgbClr val="C00000"/>
                </a:solidFill>
              </a:rPr>
              <a:t>This is basically an impact framework.</a:t>
            </a:r>
          </a:p>
        </p:txBody>
      </p:sp>
      <p:grpSp>
        <p:nvGrpSpPr>
          <p:cNvPr id="7" name="Group 6" descr="A red X crosses off the Impact Framework.">
            <a:extLst>
              <a:ext uri="{FF2B5EF4-FFF2-40B4-BE49-F238E27FC236}">
                <a16:creationId xmlns:a16="http://schemas.microsoft.com/office/drawing/2014/main" id="{37B0D194-0C07-495F-B865-C3424B411D3F}"/>
              </a:ext>
            </a:extLst>
          </p:cNvPr>
          <p:cNvGrpSpPr/>
          <p:nvPr/>
        </p:nvGrpSpPr>
        <p:grpSpPr>
          <a:xfrm>
            <a:off x="1074057" y="1380069"/>
            <a:ext cx="6596743" cy="4832045"/>
            <a:chOff x="1074057" y="1380069"/>
            <a:chExt cx="6596743" cy="4832045"/>
          </a:xfrm>
        </p:grpSpPr>
        <p:cxnSp>
          <p:nvCxnSpPr>
            <p:cNvPr id="8" name="Straight Connector 7">
              <a:extLst>
                <a:ext uri="{FF2B5EF4-FFF2-40B4-BE49-F238E27FC236}">
                  <a16:creationId xmlns:a16="http://schemas.microsoft.com/office/drawing/2014/main" id="{7B92C89D-B463-4856-A9D9-70D19FB0094B}"/>
                </a:ext>
              </a:extLst>
            </p:cNvPr>
            <p:cNvCxnSpPr/>
            <p:nvPr/>
          </p:nvCxnSpPr>
          <p:spPr>
            <a:xfrm>
              <a:off x="1074057" y="1380069"/>
              <a:ext cx="6596743" cy="4832045"/>
            </a:xfrm>
            <a:prstGeom prst="line">
              <a:avLst/>
            </a:prstGeom>
            <a:ln w="63500"/>
          </p:spPr>
          <p:style>
            <a:lnRef idx="2">
              <a:schemeClr val="accent2"/>
            </a:lnRef>
            <a:fillRef idx="0">
              <a:schemeClr val="accent2"/>
            </a:fillRef>
            <a:effectRef idx="1">
              <a:schemeClr val="accent2"/>
            </a:effectRef>
            <a:fontRef idx="minor">
              <a:schemeClr val="tx1"/>
            </a:fontRef>
          </p:style>
        </p:cxnSp>
        <p:cxnSp>
          <p:nvCxnSpPr>
            <p:cNvPr id="9" name="Straight Connector 8">
              <a:extLst>
                <a:ext uri="{FF2B5EF4-FFF2-40B4-BE49-F238E27FC236}">
                  <a16:creationId xmlns:a16="http://schemas.microsoft.com/office/drawing/2014/main" id="{7F148243-A893-410E-BF50-0EB8AC0E3AEA}"/>
                </a:ext>
              </a:extLst>
            </p:cNvPr>
            <p:cNvCxnSpPr/>
            <p:nvPr/>
          </p:nvCxnSpPr>
          <p:spPr>
            <a:xfrm flipV="1">
              <a:off x="1814286" y="1502229"/>
              <a:ext cx="5304971" cy="4470400"/>
            </a:xfrm>
            <a:prstGeom prst="line">
              <a:avLst/>
            </a:prstGeom>
            <a:ln w="63500"/>
          </p:spPr>
          <p:style>
            <a:lnRef idx="2">
              <a:schemeClr val="accent2"/>
            </a:lnRef>
            <a:fillRef idx="0">
              <a:schemeClr val="accent2"/>
            </a:fillRef>
            <a:effectRef idx="1">
              <a:schemeClr val="accent2"/>
            </a:effectRef>
            <a:fontRef idx="minor">
              <a:schemeClr val="tx1"/>
            </a:fontRef>
          </p:style>
        </p:cxnSp>
      </p:grpSp>
    </p:spTree>
    <p:extLst>
      <p:ext uri="{BB962C8B-B14F-4D97-AF65-F5344CB8AC3E}">
        <p14:creationId xmlns:p14="http://schemas.microsoft.com/office/powerpoint/2010/main" val="4071940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ED7877-387B-4CB0-B5BF-CE682C46FF7F}"/>
              </a:ext>
            </a:extLst>
          </p:cNvPr>
          <p:cNvSpPr>
            <a:spLocks noGrp="1"/>
          </p:cNvSpPr>
          <p:nvPr>
            <p:ph type="title"/>
          </p:nvPr>
        </p:nvSpPr>
        <p:spPr/>
        <p:txBody>
          <a:bodyPr/>
          <a:lstStyle/>
          <a:p>
            <a:r>
              <a:rPr lang="en-US" dirty="0"/>
              <a:t>Benchmark</a:t>
            </a:r>
          </a:p>
        </p:txBody>
      </p:sp>
      <p:sp>
        <p:nvSpPr>
          <p:cNvPr id="2" name="Content Placeholder 1">
            <a:extLst>
              <a:ext uri="{FF2B5EF4-FFF2-40B4-BE49-F238E27FC236}">
                <a16:creationId xmlns:a16="http://schemas.microsoft.com/office/drawing/2014/main" id="{2A775115-DEC7-4D0F-A166-A97075B58CB4}"/>
              </a:ext>
            </a:extLst>
          </p:cNvPr>
          <p:cNvSpPr>
            <a:spLocks noGrp="1"/>
          </p:cNvSpPr>
          <p:nvPr>
            <p:ph idx="1"/>
          </p:nvPr>
        </p:nvSpPr>
        <p:spPr>
          <a:xfrm>
            <a:off x="457200" y="1380070"/>
            <a:ext cx="6270771" cy="2437188"/>
          </a:xfrm>
        </p:spPr>
        <p:txBody>
          <a:bodyPr/>
          <a:lstStyle/>
          <a:p>
            <a:r>
              <a:rPr lang="en-US" dirty="0"/>
              <a:t>Stable</a:t>
            </a:r>
            <a:endParaRPr lang="en-US" sz="2400" dirty="0">
              <a:solidFill>
                <a:srgbClr val="C00000"/>
              </a:solidFill>
            </a:endParaRPr>
          </a:p>
          <a:p>
            <a:r>
              <a:rPr lang="en-US" dirty="0"/>
              <a:t>Reactive</a:t>
            </a:r>
          </a:p>
          <a:p>
            <a:r>
              <a:rPr lang="en-US" dirty="0"/>
              <a:t>Proactive</a:t>
            </a:r>
          </a:p>
          <a:p>
            <a:r>
              <a:rPr lang="en-US" dirty="0"/>
              <a:t>Transformative</a:t>
            </a:r>
          </a:p>
        </p:txBody>
      </p:sp>
      <p:sp>
        <p:nvSpPr>
          <p:cNvPr id="5" name="TextBox 4">
            <a:extLst>
              <a:ext uri="{FF2B5EF4-FFF2-40B4-BE49-F238E27FC236}">
                <a16:creationId xmlns:a16="http://schemas.microsoft.com/office/drawing/2014/main" id="{3471B128-2B65-45DC-B9B3-197CE957EBC8}"/>
              </a:ext>
            </a:extLst>
          </p:cNvPr>
          <p:cNvSpPr txBox="1"/>
          <p:nvPr/>
        </p:nvSpPr>
        <p:spPr>
          <a:xfrm>
            <a:off x="806604" y="4188367"/>
            <a:ext cx="5553347" cy="1569660"/>
          </a:xfrm>
          <a:prstGeom prst="rect">
            <a:avLst/>
          </a:prstGeom>
          <a:noFill/>
        </p:spPr>
        <p:txBody>
          <a:bodyPr wrap="square" rtlCol="0">
            <a:spAutoFit/>
          </a:bodyPr>
          <a:lstStyle/>
          <a:p>
            <a:r>
              <a:rPr lang="en-US" sz="3200" dirty="0">
                <a:solidFill>
                  <a:srgbClr val="C00000"/>
                </a:solidFill>
              </a:rPr>
              <a:t>A simple benchmark is useful to model maturity in a complex environment.</a:t>
            </a:r>
          </a:p>
        </p:txBody>
      </p:sp>
      <p:pic>
        <p:nvPicPr>
          <p:cNvPr id="4" name="Picture 3">
            <a:extLst>
              <a:ext uri="{FF2B5EF4-FFF2-40B4-BE49-F238E27FC236}">
                <a16:creationId xmlns:a16="http://schemas.microsoft.com/office/drawing/2014/main" id="{4A608348-B318-4FD0-BF40-161FA9BD18F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359951" y="4257520"/>
            <a:ext cx="2143125" cy="2143125"/>
          </a:xfrm>
          <a:prstGeom prst="rect">
            <a:avLst/>
          </a:prstGeom>
        </p:spPr>
      </p:pic>
    </p:spTree>
    <p:extLst>
      <p:ext uri="{BB962C8B-B14F-4D97-AF65-F5344CB8AC3E}">
        <p14:creationId xmlns:p14="http://schemas.microsoft.com/office/powerpoint/2010/main" val="4080446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ED7877-387B-4CB0-B5BF-CE682C46FF7F}"/>
              </a:ext>
            </a:extLst>
          </p:cNvPr>
          <p:cNvSpPr>
            <a:spLocks noGrp="1"/>
          </p:cNvSpPr>
          <p:nvPr>
            <p:ph type="title"/>
          </p:nvPr>
        </p:nvSpPr>
        <p:spPr/>
        <p:txBody>
          <a:bodyPr/>
          <a:lstStyle/>
          <a:p>
            <a:r>
              <a:rPr lang="en-US" dirty="0"/>
              <a:t>Benchmark</a:t>
            </a:r>
          </a:p>
        </p:txBody>
      </p:sp>
      <p:sp>
        <p:nvSpPr>
          <p:cNvPr id="2" name="Content Placeholder 1">
            <a:extLst>
              <a:ext uri="{FF2B5EF4-FFF2-40B4-BE49-F238E27FC236}">
                <a16:creationId xmlns:a16="http://schemas.microsoft.com/office/drawing/2014/main" id="{2A775115-DEC7-4D0F-A166-A97075B58CB4}"/>
              </a:ext>
            </a:extLst>
          </p:cNvPr>
          <p:cNvSpPr>
            <a:spLocks noGrp="1"/>
          </p:cNvSpPr>
          <p:nvPr>
            <p:ph idx="1"/>
          </p:nvPr>
        </p:nvSpPr>
        <p:spPr>
          <a:xfrm>
            <a:off x="457200" y="1380069"/>
            <a:ext cx="6279160" cy="5029201"/>
          </a:xfrm>
        </p:spPr>
        <p:txBody>
          <a:bodyPr/>
          <a:lstStyle/>
          <a:p>
            <a:r>
              <a:rPr lang="en-US" dirty="0"/>
              <a:t>Stable</a:t>
            </a:r>
          </a:p>
          <a:p>
            <a:pPr marL="457200" lvl="1" indent="0">
              <a:buNone/>
            </a:pPr>
            <a:r>
              <a:rPr lang="en-US" sz="2400" dirty="0">
                <a:solidFill>
                  <a:srgbClr val="C00000"/>
                </a:solidFill>
              </a:rPr>
              <a:t>Organization maintains landscape as a utility based on internal metrics.  Robustness is highest value.</a:t>
            </a:r>
          </a:p>
          <a:p>
            <a:r>
              <a:rPr lang="en-US" dirty="0"/>
              <a:t>Reactive</a:t>
            </a:r>
          </a:p>
          <a:p>
            <a:r>
              <a:rPr lang="en-US" dirty="0"/>
              <a:t>Proactive</a:t>
            </a:r>
          </a:p>
          <a:p>
            <a:r>
              <a:rPr lang="en-US" dirty="0"/>
              <a:t>Transformative</a:t>
            </a:r>
          </a:p>
        </p:txBody>
      </p:sp>
      <p:pic>
        <p:nvPicPr>
          <p:cNvPr id="4" name="Picture 3">
            <a:extLst>
              <a:ext uri="{FF2B5EF4-FFF2-40B4-BE49-F238E27FC236}">
                <a16:creationId xmlns:a16="http://schemas.microsoft.com/office/drawing/2014/main" id="{CF635860-B699-406F-B0E1-CD3A531A3AB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359951" y="4257520"/>
            <a:ext cx="2143125" cy="2143125"/>
          </a:xfrm>
          <a:prstGeom prst="rect">
            <a:avLst/>
          </a:prstGeom>
        </p:spPr>
      </p:pic>
    </p:spTree>
    <p:extLst>
      <p:ext uri="{BB962C8B-B14F-4D97-AF65-F5344CB8AC3E}">
        <p14:creationId xmlns:p14="http://schemas.microsoft.com/office/powerpoint/2010/main" val="3636239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ED7877-387B-4CB0-B5BF-CE682C46FF7F}"/>
              </a:ext>
            </a:extLst>
          </p:cNvPr>
          <p:cNvSpPr>
            <a:spLocks noGrp="1"/>
          </p:cNvSpPr>
          <p:nvPr>
            <p:ph type="title"/>
          </p:nvPr>
        </p:nvSpPr>
        <p:spPr/>
        <p:txBody>
          <a:bodyPr/>
          <a:lstStyle/>
          <a:p>
            <a:r>
              <a:rPr lang="en-US" dirty="0"/>
              <a:t>Benchmark</a:t>
            </a:r>
          </a:p>
        </p:txBody>
      </p:sp>
      <p:sp>
        <p:nvSpPr>
          <p:cNvPr id="2" name="Content Placeholder 1">
            <a:extLst>
              <a:ext uri="{FF2B5EF4-FFF2-40B4-BE49-F238E27FC236}">
                <a16:creationId xmlns:a16="http://schemas.microsoft.com/office/drawing/2014/main" id="{2A775115-DEC7-4D0F-A166-A97075B58CB4}"/>
              </a:ext>
            </a:extLst>
          </p:cNvPr>
          <p:cNvSpPr>
            <a:spLocks noGrp="1"/>
          </p:cNvSpPr>
          <p:nvPr>
            <p:ph idx="1"/>
          </p:nvPr>
        </p:nvSpPr>
        <p:spPr>
          <a:xfrm>
            <a:off x="457200" y="1380069"/>
            <a:ext cx="6279160" cy="5029201"/>
          </a:xfrm>
        </p:spPr>
        <p:txBody>
          <a:bodyPr/>
          <a:lstStyle/>
          <a:p>
            <a:r>
              <a:rPr lang="en-US" dirty="0"/>
              <a:t>Stable</a:t>
            </a:r>
          </a:p>
          <a:p>
            <a:r>
              <a:rPr lang="en-US" dirty="0"/>
              <a:t>Reactive</a:t>
            </a:r>
          </a:p>
          <a:p>
            <a:pPr marL="457200" lvl="1" indent="0">
              <a:buNone/>
            </a:pPr>
            <a:r>
              <a:rPr lang="en-US" sz="2400" dirty="0">
                <a:solidFill>
                  <a:srgbClr val="C00000"/>
                </a:solidFill>
              </a:rPr>
              <a:t>Organization manages landscape based on external feedback.  Responsiveness is highest value.</a:t>
            </a:r>
          </a:p>
          <a:p>
            <a:r>
              <a:rPr lang="en-US" dirty="0"/>
              <a:t>Proactive</a:t>
            </a:r>
          </a:p>
          <a:p>
            <a:r>
              <a:rPr lang="en-US" dirty="0"/>
              <a:t>Transformative</a:t>
            </a:r>
          </a:p>
        </p:txBody>
      </p:sp>
      <p:pic>
        <p:nvPicPr>
          <p:cNvPr id="4" name="Picture 3">
            <a:extLst>
              <a:ext uri="{FF2B5EF4-FFF2-40B4-BE49-F238E27FC236}">
                <a16:creationId xmlns:a16="http://schemas.microsoft.com/office/drawing/2014/main" id="{AF01C92C-3844-4FFA-998D-BC2C0C1EE43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359951" y="4257520"/>
            <a:ext cx="2143125" cy="2143125"/>
          </a:xfrm>
          <a:prstGeom prst="rect">
            <a:avLst/>
          </a:prstGeom>
        </p:spPr>
      </p:pic>
    </p:spTree>
    <p:extLst>
      <p:ext uri="{BB962C8B-B14F-4D97-AF65-F5344CB8AC3E}">
        <p14:creationId xmlns:p14="http://schemas.microsoft.com/office/powerpoint/2010/main" val="3743335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ED7877-387B-4CB0-B5BF-CE682C46FF7F}"/>
              </a:ext>
            </a:extLst>
          </p:cNvPr>
          <p:cNvSpPr>
            <a:spLocks noGrp="1"/>
          </p:cNvSpPr>
          <p:nvPr>
            <p:ph type="title"/>
          </p:nvPr>
        </p:nvSpPr>
        <p:spPr/>
        <p:txBody>
          <a:bodyPr/>
          <a:lstStyle/>
          <a:p>
            <a:r>
              <a:rPr lang="en-US" dirty="0"/>
              <a:t>Benchmark</a:t>
            </a:r>
          </a:p>
        </p:txBody>
      </p:sp>
      <p:sp>
        <p:nvSpPr>
          <p:cNvPr id="2" name="Content Placeholder 1">
            <a:extLst>
              <a:ext uri="{FF2B5EF4-FFF2-40B4-BE49-F238E27FC236}">
                <a16:creationId xmlns:a16="http://schemas.microsoft.com/office/drawing/2014/main" id="{2A775115-DEC7-4D0F-A166-A97075B58CB4}"/>
              </a:ext>
            </a:extLst>
          </p:cNvPr>
          <p:cNvSpPr>
            <a:spLocks noGrp="1"/>
          </p:cNvSpPr>
          <p:nvPr>
            <p:ph idx="1"/>
          </p:nvPr>
        </p:nvSpPr>
        <p:spPr>
          <a:xfrm>
            <a:off x="457200" y="1380069"/>
            <a:ext cx="6287549" cy="5029201"/>
          </a:xfrm>
        </p:spPr>
        <p:txBody>
          <a:bodyPr/>
          <a:lstStyle/>
          <a:p>
            <a:r>
              <a:rPr lang="en-US" dirty="0"/>
              <a:t>Stable</a:t>
            </a:r>
            <a:endParaRPr lang="en-US" sz="2400" dirty="0">
              <a:solidFill>
                <a:srgbClr val="C00000"/>
              </a:solidFill>
            </a:endParaRPr>
          </a:p>
          <a:p>
            <a:r>
              <a:rPr lang="en-US" dirty="0"/>
              <a:t>Reactive</a:t>
            </a:r>
          </a:p>
          <a:p>
            <a:r>
              <a:rPr lang="en-US" dirty="0"/>
              <a:t>Proactive</a:t>
            </a:r>
          </a:p>
          <a:p>
            <a:pPr marL="457200" lvl="1" indent="0">
              <a:buNone/>
            </a:pPr>
            <a:r>
              <a:rPr lang="en-US" sz="2400" dirty="0">
                <a:solidFill>
                  <a:srgbClr val="C00000"/>
                </a:solidFill>
              </a:rPr>
              <a:t>Organization evolves landscape based on collaborative analysis of future needs.  Prediction is highest value.</a:t>
            </a:r>
          </a:p>
          <a:p>
            <a:r>
              <a:rPr lang="en-US" dirty="0"/>
              <a:t>Transformative</a:t>
            </a:r>
          </a:p>
        </p:txBody>
      </p:sp>
      <p:pic>
        <p:nvPicPr>
          <p:cNvPr id="4" name="Picture 3">
            <a:extLst>
              <a:ext uri="{FF2B5EF4-FFF2-40B4-BE49-F238E27FC236}">
                <a16:creationId xmlns:a16="http://schemas.microsoft.com/office/drawing/2014/main" id="{8DB7B997-C7C5-4083-B6D6-A7467AEEFBB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359951" y="4257520"/>
            <a:ext cx="2143125" cy="2143125"/>
          </a:xfrm>
          <a:prstGeom prst="rect">
            <a:avLst/>
          </a:prstGeom>
        </p:spPr>
      </p:pic>
    </p:spTree>
    <p:extLst>
      <p:ext uri="{BB962C8B-B14F-4D97-AF65-F5344CB8AC3E}">
        <p14:creationId xmlns:p14="http://schemas.microsoft.com/office/powerpoint/2010/main" val="303340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ED7877-387B-4CB0-B5BF-CE682C46FF7F}"/>
              </a:ext>
            </a:extLst>
          </p:cNvPr>
          <p:cNvSpPr>
            <a:spLocks noGrp="1"/>
          </p:cNvSpPr>
          <p:nvPr>
            <p:ph type="title"/>
          </p:nvPr>
        </p:nvSpPr>
        <p:spPr/>
        <p:txBody>
          <a:bodyPr/>
          <a:lstStyle/>
          <a:p>
            <a:r>
              <a:rPr lang="en-US" dirty="0"/>
              <a:t>Benchmark</a:t>
            </a:r>
          </a:p>
        </p:txBody>
      </p:sp>
      <p:sp>
        <p:nvSpPr>
          <p:cNvPr id="2" name="Content Placeholder 1">
            <a:extLst>
              <a:ext uri="{FF2B5EF4-FFF2-40B4-BE49-F238E27FC236}">
                <a16:creationId xmlns:a16="http://schemas.microsoft.com/office/drawing/2014/main" id="{2A775115-DEC7-4D0F-A166-A97075B58CB4}"/>
              </a:ext>
            </a:extLst>
          </p:cNvPr>
          <p:cNvSpPr>
            <a:spLocks noGrp="1"/>
          </p:cNvSpPr>
          <p:nvPr>
            <p:ph idx="1"/>
          </p:nvPr>
        </p:nvSpPr>
        <p:spPr>
          <a:xfrm>
            <a:off x="457200" y="1380069"/>
            <a:ext cx="6270771" cy="5029201"/>
          </a:xfrm>
        </p:spPr>
        <p:txBody>
          <a:bodyPr/>
          <a:lstStyle/>
          <a:p>
            <a:r>
              <a:rPr lang="en-US" dirty="0"/>
              <a:t>Stable</a:t>
            </a:r>
            <a:endParaRPr lang="en-US" sz="2400" dirty="0">
              <a:solidFill>
                <a:srgbClr val="C00000"/>
              </a:solidFill>
            </a:endParaRPr>
          </a:p>
          <a:p>
            <a:r>
              <a:rPr lang="en-US" dirty="0"/>
              <a:t>Reactive</a:t>
            </a:r>
          </a:p>
          <a:p>
            <a:r>
              <a:rPr lang="en-US" dirty="0"/>
              <a:t>Proactive</a:t>
            </a:r>
          </a:p>
          <a:p>
            <a:r>
              <a:rPr lang="en-US" dirty="0"/>
              <a:t>Transformative</a:t>
            </a:r>
          </a:p>
          <a:p>
            <a:pPr marL="457200" lvl="1" indent="0">
              <a:buNone/>
            </a:pPr>
            <a:r>
              <a:rPr lang="en-US" sz="2400" dirty="0">
                <a:solidFill>
                  <a:srgbClr val="C00000"/>
                </a:solidFill>
              </a:rPr>
              <a:t>Organization revolutionizes landscape in concert with business based on shared, strategic perspective.  Agility is highest value.</a:t>
            </a:r>
          </a:p>
        </p:txBody>
      </p:sp>
      <p:pic>
        <p:nvPicPr>
          <p:cNvPr id="4" name="Picture 3">
            <a:extLst>
              <a:ext uri="{FF2B5EF4-FFF2-40B4-BE49-F238E27FC236}">
                <a16:creationId xmlns:a16="http://schemas.microsoft.com/office/drawing/2014/main" id="{EFADCC3B-4570-4D67-99B1-740897051DB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359951" y="4257520"/>
            <a:ext cx="2143125" cy="2143125"/>
          </a:xfrm>
          <a:prstGeom prst="rect">
            <a:avLst/>
          </a:prstGeom>
        </p:spPr>
      </p:pic>
    </p:spTree>
    <p:extLst>
      <p:ext uri="{BB962C8B-B14F-4D97-AF65-F5344CB8AC3E}">
        <p14:creationId xmlns:p14="http://schemas.microsoft.com/office/powerpoint/2010/main" val="2953038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A5B69AD-F0B3-4B14-9771-121CF32685D6}"/>
              </a:ext>
            </a:extLst>
          </p:cNvPr>
          <p:cNvSpPr>
            <a:spLocks noGrp="1"/>
          </p:cNvSpPr>
          <p:nvPr>
            <p:ph type="title"/>
          </p:nvPr>
        </p:nvSpPr>
        <p:spPr/>
        <p:txBody>
          <a:bodyPr/>
          <a:lstStyle/>
          <a:p>
            <a:r>
              <a:rPr lang="en-US" dirty="0"/>
              <a:t>Maturity</a:t>
            </a:r>
          </a:p>
        </p:txBody>
      </p:sp>
      <p:pic>
        <p:nvPicPr>
          <p:cNvPr id="6" name="Picture 5">
            <a:extLst>
              <a:ext uri="{FF2B5EF4-FFF2-40B4-BE49-F238E27FC236}">
                <a16:creationId xmlns:a16="http://schemas.microsoft.com/office/drawing/2014/main" id="{5B809032-8540-43AC-9007-F63C3B30F56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800975" y="4452937"/>
            <a:ext cx="857250" cy="2047875"/>
          </a:xfrm>
          <a:prstGeom prst="rect">
            <a:avLst/>
          </a:prstGeom>
        </p:spPr>
      </p:pic>
      <p:grpSp>
        <p:nvGrpSpPr>
          <p:cNvPr id="9" name="Group 8" descr="First you need stability, then Reactive is built on top of that. Proactive is built on top of Reactive and Transformative is all the way at the top. ">
            <a:extLst>
              <a:ext uri="{FF2B5EF4-FFF2-40B4-BE49-F238E27FC236}">
                <a16:creationId xmlns:a16="http://schemas.microsoft.com/office/drawing/2014/main" id="{31482C8B-F567-4BFE-AE05-EFD20A694F2D}"/>
              </a:ext>
            </a:extLst>
          </p:cNvPr>
          <p:cNvGrpSpPr/>
          <p:nvPr/>
        </p:nvGrpSpPr>
        <p:grpSpPr>
          <a:xfrm>
            <a:off x="481181" y="1618343"/>
            <a:ext cx="2999864" cy="4542971"/>
            <a:chOff x="4151085" y="1618343"/>
            <a:chExt cx="2999864" cy="4542971"/>
          </a:xfrm>
        </p:grpSpPr>
        <p:sp>
          <p:nvSpPr>
            <p:cNvPr id="4" name="Content Placeholder 1">
              <a:extLst>
                <a:ext uri="{FF2B5EF4-FFF2-40B4-BE49-F238E27FC236}">
                  <a16:creationId xmlns:a16="http://schemas.microsoft.com/office/drawing/2014/main" id="{81D8E1E8-2C4E-4B39-87BB-06A112E047E0}"/>
                </a:ext>
              </a:extLst>
            </p:cNvPr>
            <p:cNvSpPr txBox="1">
              <a:spLocks/>
            </p:cNvSpPr>
            <p:nvPr/>
          </p:nvSpPr>
          <p:spPr>
            <a:xfrm>
              <a:off x="4151085" y="1845740"/>
              <a:ext cx="2898265" cy="407730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dirty="0"/>
                <a:t>Transformative</a:t>
              </a:r>
              <a:endParaRPr lang="en-US" sz="2400" dirty="0">
                <a:solidFill>
                  <a:srgbClr val="C00000"/>
                </a:solidFill>
              </a:endParaRPr>
            </a:p>
            <a:p>
              <a:pPr marL="0" indent="0" algn="r">
                <a:buNone/>
              </a:pPr>
              <a:endParaRPr lang="en-US" sz="2400" dirty="0">
                <a:solidFill>
                  <a:srgbClr val="C00000"/>
                </a:solidFill>
              </a:endParaRPr>
            </a:p>
            <a:p>
              <a:pPr marL="0" indent="0" algn="r">
                <a:buNone/>
              </a:pPr>
              <a:r>
                <a:rPr lang="en-US" dirty="0"/>
                <a:t>Proactive</a:t>
              </a:r>
            </a:p>
            <a:p>
              <a:pPr algn="r"/>
              <a:endParaRPr lang="en-US" dirty="0"/>
            </a:p>
            <a:p>
              <a:pPr marL="0" indent="0" algn="r">
                <a:buNone/>
              </a:pPr>
              <a:r>
                <a:rPr lang="en-US" dirty="0"/>
                <a:t>Reactive</a:t>
              </a:r>
            </a:p>
            <a:p>
              <a:pPr algn="r"/>
              <a:endParaRPr lang="en-US" dirty="0"/>
            </a:p>
            <a:p>
              <a:pPr marL="0" indent="0" algn="r">
                <a:buNone/>
              </a:pPr>
              <a:r>
                <a:rPr lang="en-US" dirty="0"/>
                <a:t>Stable</a:t>
              </a:r>
            </a:p>
          </p:txBody>
        </p:sp>
        <p:cxnSp>
          <p:nvCxnSpPr>
            <p:cNvPr id="8" name="Straight Arrow Connector 7">
              <a:extLst>
                <a:ext uri="{FF2B5EF4-FFF2-40B4-BE49-F238E27FC236}">
                  <a16:creationId xmlns:a16="http://schemas.microsoft.com/office/drawing/2014/main" id="{7CFAA4C5-C437-4E8A-897B-CA39B1CB4010}"/>
                </a:ext>
              </a:extLst>
            </p:cNvPr>
            <p:cNvCxnSpPr/>
            <p:nvPr/>
          </p:nvCxnSpPr>
          <p:spPr>
            <a:xfrm>
              <a:off x="7150949" y="1618343"/>
              <a:ext cx="0" cy="4542971"/>
            </a:xfrm>
            <a:prstGeom prst="straightConnector1">
              <a:avLst/>
            </a:prstGeom>
            <a:ln w="63500">
              <a:headEnd type="triangle"/>
              <a:tailEnd type="triangle"/>
            </a:ln>
          </p:spPr>
          <p:style>
            <a:lnRef idx="2">
              <a:schemeClr val="accent2"/>
            </a:lnRef>
            <a:fillRef idx="0">
              <a:schemeClr val="accent2"/>
            </a:fillRef>
            <a:effectRef idx="1">
              <a:schemeClr val="accent2"/>
            </a:effectRef>
            <a:fontRef idx="minor">
              <a:schemeClr val="tx1"/>
            </a:fontRef>
          </p:style>
        </p:cxnSp>
      </p:grpSp>
      <p:sp>
        <p:nvSpPr>
          <p:cNvPr id="2" name="TextBox 1">
            <a:extLst>
              <a:ext uri="{FF2B5EF4-FFF2-40B4-BE49-F238E27FC236}">
                <a16:creationId xmlns:a16="http://schemas.microsoft.com/office/drawing/2014/main" id="{1A7EF367-5CBD-46E3-BCDE-CACBAA72B317}"/>
              </a:ext>
            </a:extLst>
          </p:cNvPr>
          <p:cNvSpPr txBox="1"/>
          <p:nvPr/>
        </p:nvSpPr>
        <p:spPr>
          <a:xfrm>
            <a:off x="4188358" y="2210545"/>
            <a:ext cx="4469867" cy="1569660"/>
          </a:xfrm>
          <a:prstGeom prst="rect">
            <a:avLst/>
          </a:prstGeom>
          <a:noFill/>
        </p:spPr>
        <p:txBody>
          <a:bodyPr wrap="square" rtlCol="0">
            <a:spAutoFit/>
          </a:bodyPr>
          <a:lstStyle/>
          <a:p>
            <a:r>
              <a:rPr lang="en-US" sz="3200" dirty="0">
                <a:solidFill>
                  <a:srgbClr val="C00000"/>
                </a:solidFill>
              </a:rPr>
              <a:t>These qualities are largely additive.  Higher ones are built on lower ones.</a:t>
            </a:r>
          </a:p>
        </p:txBody>
      </p:sp>
    </p:spTree>
    <p:extLst>
      <p:ext uri="{BB962C8B-B14F-4D97-AF65-F5344CB8AC3E}">
        <p14:creationId xmlns:p14="http://schemas.microsoft.com/office/powerpoint/2010/main" val="2331259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A5B69AD-F0B3-4B14-9771-121CF32685D6}"/>
              </a:ext>
            </a:extLst>
          </p:cNvPr>
          <p:cNvSpPr>
            <a:spLocks noGrp="1"/>
          </p:cNvSpPr>
          <p:nvPr>
            <p:ph type="title"/>
          </p:nvPr>
        </p:nvSpPr>
        <p:spPr/>
        <p:txBody>
          <a:bodyPr/>
          <a:lstStyle/>
          <a:p>
            <a:r>
              <a:rPr lang="en-US" dirty="0"/>
              <a:t>Maturity</a:t>
            </a:r>
          </a:p>
        </p:txBody>
      </p:sp>
      <p:pic>
        <p:nvPicPr>
          <p:cNvPr id="6" name="Picture 5">
            <a:extLst>
              <a:ext uri="{FF2B5EF4-FFF2-40B4-BE49-F238E27FC236}">
                <a16:creationId xmlns:a16="http://schemas.microsoft.com/office/drawing/2014/main" id="{5B809032-8540-43AC-9007-F63C3B30F56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800975" y="4452937"/>
            <a:ext cx="857250" cy="2047875"/>
          </a:xfrm>
          <a:prstGeom prst="rect">
            <a:avLst/>
          </a:prstGeom>
        </p:spPr>
      </p:pic>
      <p:grpSp>
        <p:nvGrpSpPr>
          <p:cNvPr id="9" name="Group 8" descr="First you need stability, then Reactive is built on top of that. Proactive is built on top of Reactive and Transformative is all the way at the top. ">
            <a:extLst>
              <a:ext uri="{FF2B5EF4-FFF2-40B4-BE49-F238E27FC236}">
                <a16:creationId xmlns:a16="http://schemas.microsoft.com/office/drawing/2014/main" id="{31482C8B-F567-4BFE-AE05-EFD20A694F2D}"/>
              </a:ext>
            </a:extLst>
          </p:cNvPr>
          <p:cNvGrpSpPr/>
          <p:nvPr/>
        </p:nvGrpSpPr>
        <p:grpSpPr>
          <a:xfrm>
            <a:off x="481181" y="1618343"/>
            <a:ext cx="2999864" cy="4542971"/>
            <a:chOff x="4151085" y="1618343"/>
            <a:chExt cx="2999864" cy="4542971"/>
          </a:xfrm>
        </p:grpSpPr>
        <p:sp>
          <p:nvSpPr>
            <p:cNvPr id="4" name="Content Placeholder 1">
              <a:extLst>
                <a:ext uri="{FF2B5EF4-FFF2-40B4-BE49-F238E27FC236}">
                  <a16:creationId xmlns:a16="http://schemas.microsoft.com/office/drawing/2014/main" id="{81D8E1E8-2C4E-4B39-87BB-06A112E047E0}"/>
                </a:ext>
              </a:extLst>
            </p:cNvPr>
            <p:cNvSpPr txBox="1">
              <a:spLocks/>
            </p:cNvSpPr>
            <p:nvPr/>
          </p:nvSpPr>
          <p:spPr>
            <a:xfrm>
              <a:off x="4151085" y="1845740"/>
              <a:ext cx="2898265" cy="407730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dirty="0"/>
                <a:t>Transformative</a:t>
              </a:r>
              <a:endParaRPr lang="en-US" sz="2400" dirty="0">
                <a:solidFill>
                  <a:srgbClr val="C00000"/>
                </a:solidFill>
              </a:endParaRPr>
            </a:p>
            <a:p>
              <a:pPr marL="0" indent="0" algn="r">
                <a:buNone/>
              </a:pPr>
              <a:endParaRPr lang="en-US" sz="2400" dirty="0">
                <a:solidFill>
                  <a:srgbClr val="C00000"/>
                </a:solidFill>
              </a:endParaRPr>
            </a:p>
            <a:p>
              <a:pPr marL="0" indent="0" algn="r">
                <a:buNone/>
              </a:pPr>
              <a:r>
                <a:rPr lang="en-US" dirty="0"/>
                <a:t>Proactive</a:t>
              </a:r>
            </a:p>
            <a:p>
              <a:pPr algn="r"/>
              <a:endParaRPr lang="en-US" dirty="0"/>
            </a:p>
            <a:p>
              <a:pPr marL="0" indent="0" algn="r">
                <a:buNone/>
              </a:pPr>
              <a:r>
                <a:rPr lang="en-US" dirty="0"/>
                <a:t>Reactive</a:t>
              </a:r>
            </a:p>
            <a:p>
              <a:pPr algn="r"/>
              <a:endParaRPr lang="en-US" dirty="0"/>
            </a:p>
            <a:p>
              <a:pPr marL="0" indent="0" algn="r">
                <a:buNone/>
              </a:pPr>
              <a:r>
                <a:rPr lang="en-US" dirty="0"/>
                <a:t>Stable</a:t>
              </a:r>
            </a:p>
          </p:txBody>
        </p:sp>
        <p:cxnSp>
          <p:nvCxnSpPr>
            <p:cNvPr id="8" name="Straight Arrow Connector 7">
              <a:extLst>
                <a:ext uri="{FF2B5EF4-FFF2-40B4-BE49-F238E27FC236}">
                  <a16:creationId xmlns:a16="http://schemas.microsoft.com/office/drawing/2014/main" id="{7CFAA4C5-C437-4E8A-897B-CA39B1CB4010}"/>
                </a:ext>
              </a:extLst>
            </p:cNvPr>
            <p:cNvCxnSpPr/>
            <p:nvPr/>
          </p:nvCxnSpPr>
          <p:spPr>
            <a:xfrm>
              <a:off x="7150949" y="1618343"/>
              <a:ext cx="0" cy="4542971"/>
            </a:xfrm>
            <a:prstGeom prst="straightConnector1">
              <a:avLst/>
            </a:prstGeom>
            <a:ln w="63500">
              <a:headEnd type="triangle"/>
              <a:tailEnd type="triangle"/>
            </a:ln>
          </p:spPr>
          <p:style>
            <a:lnRef idx="2">
              <a:schemeClr val="accent2"/>
            </a:lnRef>
            <a:fillRef idx="0">
              <a:schemeClr val="accent2"/>
            </a:fillRef>
            <a:effectRef idx="1">
              <a:schemeClr val="accent2"/>
            </a:effectRef>
            <a:fontRef idx="minor">
              <a:schemeClr val="tx1"/>
            </a:fontRef>
          </p:style>
        </p:cxnSp>
      </p:grpSp>
      <p:grpSp>
        <p:nvGrpSpPr>
          <p:cNvPr id="19" name="Group 18" descr="In the year 2013 it was mostly robust.">
            <a:extLst>
              <a:ext uri="{FF2B5EF4-FFF2-40B4-BE49-F238E27FC236}">
                <a16:creationId xmlns:a16="http://schemas.microsoft.com/office/drawing/2014/main" id="{40565825-1AEF-449B-8CB6-FB9452E0146A}"/>
              </a:ext>
            </a:extLst>
          </p:cNvPr>
          <p:cNvGrpSpPr/>
          <p:nvPr/>
        </p:nvGrpSpPr>
        <p:grpSpPr>
          <a:xfrm>
            <a:off x="3582645" y="4644562"/>
            <a:ext cx="3739812" cy="1779140"/>
            <a:chOff x="3582645" y="4492165"/>
            <a:chExt cx="3739812" cy="1779140"/>
          </a:xfrm>
        </p:grpSpPr>
        <p:grpSp>
          <p:nvGrpSpPr>
            <p:cNvPr id="18" name="Group 17">
              <a:extLst>
                <a:ext uri="{FF2B5EF4-FFF2-40B4-BE49-F238E27FC236}">
                  <a16:creationId xmlns:a16="http://schemas.microsoft.com/office/drawing/2014/main" id="{362AC4C1-1078-4149-B3E3-E0CA91DD57F5}"/>
                </a:ext>
              </a:extLst>
            </p:cNvPr>
            <p:cNvGrpSpPr/>
            <p:nvPr/>
          </p:nvGrpSpPr>
          <p:grpSpPr>
            <a:xfrm>
              <a:off x="3582645" y="4506686"/>
              <a:ext cx="1490096" cy="1764619"/>
              <a:chOff x="3582645" y="4506686"/>
              <a:chExt cx="1490096" cy="1764619"/>
            </a:xfrm>
          </p:grpSpPr>
          <p:pic>
            <p:nvPicPr>
              <p:cNvPr id="12" name="Picture 11">
                <a:extLst>
                  <a:ext uri="{FF2B5EF4-FFF2-40B4-BE49-F238E27FC236}">
                    <a16:creationId xmlns:a16="http://schemas.microsoft.com/office/drawing/2014/main" id="{E6183A5E-697D-459C-A8D2-2943E06B1882}"/>
                  </a:ext>
                </a:extLst>
              </p:cNvPr>
              <p:cNvPicPr>
                <a:picLocks noChangeAspect="1"/>
              </p:cNvPicPr>
              <p:nvPr/>
            </p:nvPicPr>
            <p:blipFill>
              <a:blip r:embed="rId3"/>
              <a:stretch>
                <a:fillRect/>
              </a:stretch>
            </p:blipFill>
            <p:spPr>
              <a:xfrm rot="5400000">
                <a:off x="3324223" y="4765108"/>
                <a:ext cx="1764619" cy="1247775"/>
              </a:xfrm>
              <a:prstGeom prst="rect">
                <a:avLst/>
              </a:prstGeom>
            </p:spPr>
          </p:pic>
          <p:cxnSp>
            <p:nvCxnSpPr>
              <p:cNvPr id="14" name="Straight Connector 13">
                <a:extLst>
                  <a:ext uri="{FF2B5EF4-FFF2-40B4-BE49-F238E27FC236}">
                    <a16:creationId xmlns:a16="http://schemas.microsoft.com/office/drawing/2014/main" id="{F443EA03-1D07-4109-BA69-98BBCF99CF03}"/>
                  </a:ext>
                </a:extLst>
              </p:cNvPr>
              <p:cNvCxnSpPr/>
              <p:nvPr/>
            </p:nvCxnSpPr>
            <p:spPr>
              <a:xfrm>
                <a:off x="3875312" y="4506686"/>
                <a:ext cx="1197429"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5" name="Straight Connector 14">
                <a:extLst>
                  <a:ext uri="{FF2B5EF4-FFF2-40B4-BE49-F238E27FC236}">
                    <a16:creationId xmlns:a16="http://schemas.microsoft.com/office/drawing/2014/main" id="{EE9DAC04-09A3-4E8E-9BA8-6F6C9215A1BE}"/>
                  </a:ext>
                </a:extLst>
              </p:cNvPr>
              <p:cNvCxnSpPr/>
              <p:nvPr/>
            </p:nvCxnSpPr>
            <p:spPr>
              <a:xfrm>
                <a:off x="3875312" y="6256791"/>
                <a:ext cx="1197429" cy="0"/>
              </a:xfrm>
              <a:prstGeom prst="line">
                <a:avLst/>
              </a:prstGeom>
            </p:spPr>
            <p:style>
              <a:lnRef idx="2">
                <a:schemeClr val="accent2"/>
              </a:lnRef>
              <a:fillRef idx="0">
                <a:schemeClr val="accent2"/>
              </a:fillRef>
              <a:effectRef idx="1">
                <a:schemeClr val="accent2"/>
              </a:effectRef>
              <a:fontRef idx="minor">
                <a:schemeClr val="tx1"/>
              </a:fontRef>
            </p:style>
          </p:cxnSp>
        </p:grpSp>
        <p:sp>
          <p:nvSpPr>
            <p:cNvPr id="17" name="Rectangle 16">
              <a:extLst>
                <a:ext uri="{FF2B5EF4-FFF2-40B4-BE49-F238E27FC236}">
                  <a16:creationId xmlns:a16="http://schemas.microsoft.com/office/drawing/2014/main" id="{C68710D9-91D6-456E-B7DB-B59308F6E4F9}"/>
                </a:ext>
              </a:extLst>
            </p:cNvPr>
            <p:cNvSpPr/>
            <p:nvPr/>
          </p:nvSpPr>
          <p:spPr>
            <a:xfrm>
              <a:off x="5283200" y="4492165"/>
              <a:ext cx="2039257" cy="1764619"/>
            </a:xfrm>
            <a:prstGeom prst="rect">
              <a:avLst/>
            </a:prstGeom>
            <a:solidFill>
              <a:schemeClr val="accent2">
                <a:lumMod val="20000"/>
                <a:lumOff val="80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rtlCol="0" anchor="t" anchorCtr="0"/>
            <a:lstStyle/>
            <a:p>
              <a:r>
                <a:rPr lang="en-US" sz="2400" dirty="0">
                  <a:solidFill>
                    <a:schemeClr val="tx1"/>
                  </a:solidFill>
                </a:rPr>
                <a:t>2013</a:t>
              </a:r>
            </a:p>
            <a:p>
              <a:endParaRPr lang="en-US" sz="2400" dirty="0">
                <a:solidFill>
                  <a:schemeClr val="tx1"/>
                </a:solidFill>
              </a:endParaRPr>
            </a:p>
            <a:p>
              <a:r>
                <a:rPr lang="en-US" sz="2400" dirty="0">
                  <a:solidFill>
                    <a:schemeClr val="tx1"/>
                  </a:solidFill>
                </a:rPr>
                <a:t>Mostly robust.</a:t>
              </a:r>
            </a:p>
          </p:txBody>
        </p:sp>
      </p:grpSp>
    </p:spTree>
    <p:extLst>
      <p:ext uri="{BB962C8B-B14F-4D97-AF65-F5344CB8AC3E}">
        <p14:creationId xmlns:p14="http://schemas.microsoft.com/office/powerpoint/2010/main" val="950313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A5B69AD-F0B3-4B14-9771-121CF32685D6}"/>
              </a:ext>
            </a:extLst>
          </p:cNvPr>
          <p:cNvSpPr>
            <a:spLocks noGrp="1"/>
          </p:cNvSpPr>
          <p:nvPr>
            <p:ph type="title"/>
          </p:nvPr>
        </p:nvSpPr>
        <p:spPr/>
        <p:txBody>
          <a:bodyPr/>
          <a:lstStyle/>
          <a:p>
            <a:r>
              <a:rPr lang="en-US" dirty="0"/>
              <a:t>Maturity</a:t>
            </a:r>
          </a:p>
        </p:txBody>
      </p:sp>
      <p:pic>
        <p:nvPicPr>
          <p:cNvPr id="6" name="Picture 5">
            <a:extLst>
              <a:ext uri="{FF2B5EF4-FFF2-40B4-BE49-F238E27FC236}">
                <a16:creationId xmlns:a16="http://schemas.microsoft.com/office/drawing/2014/main" id="{5B809032-8540-43AC-9007-F63C3B30F56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800975" y="4452937"/>
            <a:ext cx="857250" cy="2047875"/>
          </a:xfrm>
          <a:prstGeom prst="rect">
            <a:avLst/>
          </a:prstGeom>
        </p:spPr>
      </p:pic>
      <p:grpSp>
        <p:nvGrpSpPr>
          <p:cNvPr id="9" name="Group 8" descr="First you need stability, then Reactive is built on top of that. Proactive is built on top of Reactive and Transformative is all the way at the top. ">
            <a:extLst>
              <a:ext uri="{FF2B5EF4-FFF2-40B4-BE49-F238E27FC236}">
                <a16:creationId xmlns:a16="http://schemas.microsoft.com/office/drawing/2014/main" id="{31482C8B-F567-4BFE-AE05-EFD20A694F2D}"/>
              </a:ext>
            </a:extLst>
          </p:cNvPr>
          <p:cNvGrpSpPr/>
          <p:nvPr/>
        </p:nvGrpSpPr>
        <p:grpSpPr>
          <a:xfrm>
            <a:off x="481181" y="1618343"/>
            <a:ext cx="2999864" cy="4542971"/>
            <a:chOff x="4151085" y="1618343"/>
            <a:chExt cx="2999864" cy="4542971"/>
          </a:xfrm>
        </p:grpSpPr>
        <p:sp>
          <p:nvSpPr>
            <p:cNvPr id="4" name="Content Placeholder 1">
              <a:extLst>
                <a:ext uri="{FF2B5EF4-FFF2-40B4-BE49-F238E27FC236}">
                  <a16:creationId xmlns:a16="http://schemas.microsoft.com/office/drawing/2014/main" id="{81D8E1E8-2C4E-4B39-87BB-06A112E047E0}"/>
                </a:ext>
              </a:extLst>
            </p:cNvPr>
            <p:cNvSpPr txBox="1">
              <a:spLocks/>
            </p:cNvSpPr>
            <p:nvPr/>
          </p:nvSpPr>
          <p:spPr>
            <a:xfrm>
              <a:off x="4151085" y="1845740"/>
              <a:ext cx="2898265" cy="407730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dirty="0"/>
                <a:t>Transformative</a:t>
              </a:r>
              <a:endParaRPr lang="en-US" sz="2400" dirty="0">
                <a:solidFill>
                  <a:srgbClr val="C00000"/>
                </a:solidFill>
              </a:endParaRPr>
            </a:p>
            <a:p>
              <a:pPr marL="0" indent="0" algn="r">
                <a:buNone/>
              </a:pPr>
              <a:endParaRPr lang="en-US" sz="2400" dirty="0">
                <a:solidFill>
                  <a:srgbClr val="C00000"/>
                </a:solidFill>
              </a:endParaRPr>
            </a:p>
            <a:p>
              <a:pPr marL="0" indent="0" algn="r">
                <a:buNone/>
              </a:pPr>
              <a:r>
                <a:rPr lang="en-US" dirty="0"/>
                <a:t>Proactive</a:t>
              </a:r>
            </a:p>
            <a:p>
              <a:pPr algn="r"/>
              <a:endParaRPr lang="en-US" dirty="0"/>
            </a:p>
            <a:p>
              <a:pPr marL="0" indent="0" algn="r">
                <a:buNone/>
              </a:pPr>
              <a:r>
                <a:rPr lang="en-US" dirty="0"/>
                <a:t>Reactive</a:t>
              </a:r>
            </a:p>
            <a:p>
              <a:pPr algn="r"/>
              <a:endParaRPr lang="en-US" dirty="0"/>
            </a:p>
            <a:p>
              <a:pPr marL="0" indent="0" algn="r">
                <a:buNone/>
              </a:pPr>
              <a:r>
                <a:rPr lang="en-US" dirty="0"/>
                <a:t>Stable</a:t>
              </a:r>
            </a:p>
          </p:txBody>
        </p:sp>
        <p:cxnSp>
          <p:nvCxnSpPr>
            <p:cNvPr id="8" name="Straight Arrow Connector 7">
              <a:extLst>
                <a:ext uri="{FF2B5EF4-FFF2-40B4-BE49-F238E27FC236}">
                  <a16:creationId xmlns:a16="http://schemas.microsoft.com/office/drawing/2014/main" id="{7CFAA4C5-C437-4E8A-897B-CA39B1CB4010}"/>
                </a:ext>
              </a:extLst>
            </p:cNvPr>
            <p:cNvCxnSpPr/>
            <p:nvPr/>
          </p:nvCxnSpPr>
          <p:spPr>
            <a:xfrm>
              <a:off x="7150949" y="1618343"/>
              <a:ext cx="0" cy="4542971"/>
            </a:xfrm>
            <a:prstGeom prst="straightConnector1">
              <a:avLst/>
            </a:prstGeom>
            <a:ln w="63500">
              <a:headEnd type="triangle"/>
              <a:tailEnd type="triangle"/>
            </a:ln>
          </p:spPr>
          <p:style>
            <a:lnRef idx="2">
              <a:schemeClr val="accent2"/>
            </a:lnRef>
            <a:fillRef idx="0">
              <a:schemeClr val="accent2"/>
            </a:fillRef>
            <a:effectRef idx="1">
              <a:schemeClr val="accent2"/>
            </a:effectRef>
            <a:fontRef idx="minor">
              <a:schemeClr val="tx1"/>
            </a:fontRef>
          </p:style>
        </p:cxnSp>
      </p:grpSp>
      <p:grpSp>
        <p:nvGrpSpPr>
          <p:cNvPr id="19" name="Group 18" descr="In the year 2016, it was mostly responsive.">
            <a:extLst>
              <a:ext uri="{FF2B5EF4-FFF2-40B4-BE49-F238E27FC236}">
                <a16:creationId xmlns:a16="http://schemas.microsoft.com/office/drawing/2014/main" id="{40565825-1AEF-449B-8CB6-FB9452E0146A}"/>
              </a:ext>
            </a:extLst>
          </p:cNvPr>
          <p:cNvGrpSpPr/>
          <p:nvPr/>
        </p:nvGrpSpPr>
        <p:grpSpPr>
          <a:xfrm>
            <a:off x="3582645" y="3476175"/>
            <a:ext cx="3739812" cy="1779140"/>
            <a:chOff x="3582645" y="4492165"/>
            <a:chExt cx="3739812" cy="1779140"/>
          </a:xfrm>
        </p:grpSpPr>
        <p:grpSp>
          <p:nvGrpSpPr>
            <p:cNvPr id="18" name="Group 17">
              <a:extLst>
                <a:ext uri="{FF2B5EF4-FFF2-40B4-BE49-F238E27FC236}">
                  <a16:creationId xmlns:a16="http://schemas.microsoft.com/office/drawing/2014/main" id="{362AC4C1-1078-4149-B3E3-E0CA91DD57F5}"/>
                </a:ext>
              </a:extLst>
            </p:cNvPr>
            <p:cNvGrpSpPr/>
            <p:nvPr/>
          </p:nvGrpSpPr>
          <p:grpSpPr>
            <a:xfrm>
              <a:off x="3582645" y="4506686"/>
              <a:ext cx="1490096" cy="1764619"/>
              <a:chOff x="3582645" y="4506686"/>
              <a:chExt cx="1490096" cy="1764619"/>
            </a:xfrm>
          </p:grpSpPr>
          <p:pic>
            <p:nvPicPr>
              <p:cNvPr id="12" name="Picture 11">
                <a:extLst>
                  <a:ext uri="{FF2B5EF4-FFF2-40B4-BE49-F238E27FC236}">
                    <a16:creationId xmlns:a16="http://schemas.microsoft.com/office/drawing/2014/main" id="{E6183A5E-697D-459C-A8D2-2943E06B1882}"/>
                  </a:ext>
                </a:extLst>
              </p:cNvPr>
              <p:cNvPicPr>
                <a:picLocks noChangeAspect="1"/>
              </p:cNvPicPr>
              <p:nvPr/>
            </p:nvPicPr>
            <p:blipFill>
              <a:blip r:embed="rId3"/>
              <a:stretch>
                <a:fillRect/>
              </a:stretch>
            </p:blipFill>
            <p:spPr>
              <a:xfrm rot="5400000">
                <a:off x="3324223" y="4765108"/>
                <a:ext cx="1764619" cy="1247775"/>
              </a:xfrm>
              <a:prstGeom prst="rect">
                <a:avLst/>
              </a:prstGeom>
            </p:spPr>
          </p:pic>
          <p:cxnSp>
            <p:nvCxnSpPr>
              <p:cNvPr id="14" name="Straight Connector 13">
                <a:extLst>
                  <a:ext uri="{FF2B5EF4-FFF2-40B4-BE49-F238E27FC236}">
                    <a16:creationId xmlns:a16="http://schemas.microsoft.com/office/drawing/2014/main" id="{F443EA03-1D07-4109-BA69-98BBCF99CF03}"/>
                  </a:ext>
                </a:extLst>
              </p:cNvPr>
              <p:cNvCxnSpPr/>
              <p:nvPr/>
            </p:nvCxnSpPr>
            <p:spPr>
              <a:xfrm>
                <a:off x="3875312" y="4506686"/>
                <a:ext cx="1197429"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5" name="Straight Connector 14">
                <a:extLst>
                  <a:ext uri="{FF2B5EF4-FFF2-40B4-BE49-F238E27FC236}">
                    <a16:creationId xmlns:a16="http://schemas.microsoft.com/office/drawing/2014/main" id="{EE9DAC04-09A3-4E8E-9BA8-6F6C9215A1BE}"/>
                  </a:ext>
                </a:extLst>
              </p:cNvPr>
              <p:cNvCxnSpPr/>
              <p:nvPr/>
            </p:nvCxnSpPr>
            <p:spPr>
              <a:xfrm>
                <a:off x="3875312" y="6256791"/>
                <a:ext cx="1197429" cy="0"/>
              </a:xfrm>
              <a:prstGeom prst="line">
                <a:avLst/>
              </a:prstGeom>
            </p:spPr>
            <p:style>
              <a:lnRef idx="2">
                <a:schemeClr val="accent2"/>
              </a:lnRef>
              <a:fillRef idx="0">
                <a:schemeClr val="accent2"/>
              </a:fillRef>
              <a:effectRef idx="1">
                <a:schemeClr val="accent2"/>
              </a:effectRef>
              <a:fontRef idx="minor">
                <a:schemeClr val="tx1"/>
              </a:fontRef>
            </p:style>
          </p:cxnSp>
        </p:grpSp>
        <p:sp>
          <p:nvSpPr>
            <p:cNvPr id="17" name="Rectangle 16">
              <a:extLst>
                <a:ext uri="{FF2B5EF4-FFF2-40B4-BE49-F238E27FC236}">
                  <a16:creationId xmlns:a16="http://schemas.microsoft.com/office/drawing/2014/main" id="{C68710D9-91D6-456E-B7DB-B59308F6E4F9}"/>
                </a:ext>
              </a:extLst>
            </p:cNvPr>
            <p:cNvSpPr/>
            <p:nvPr/>
          </p:nvSpPr>
          <p:spPr>
            <a:xfrm>
              <a:off x="5283200" y="4492165"/>
              <a:ext cx="2039257" cy="1764619"/>
            </a:xfrm>
            <a:prstGeom prst="rect">
              <a:avLst/>
            </a:prstGeom>
            <a:solidFill>
              <a:schemeClr val="accent2">
                <a:lumMod val="20000"/>
                <a:lumOff val="80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rtlCol="0" anchor="t" anchorCtr="0"/>
            <a:lstStyle/>
            <a:p>
              <a:r>
                <a:rPr lang="en-US" sz="2400" dirty="0">
                  <a:solidFill>
                    <a:schemeClr val="tx1"/>
                  </a:solidFill>
                </a:rPr>
                <a:t>2016</a:t>
              </a:r>
            </a:p>
            <a:p>
              <a:endParaRPr lang="en-US" sz="2400" dirty="0">
                <a:solidFill>
                  <a:schemeClr val="tx1"/>
                </a:solidFill>
              </a:endParaRPr>
            </a:p>
            <a:p>
              <a:r>
                <a:rPr lang="en-US" sz="2400" dirty="0">
                  <a:solidFill>
                    <a:schemeClr val="tx1"/>
                  </a:solidFill>
                </a:rPr>
                <a:t>Mostly responsive.</a:t>
              </a:r>
            </a:p>
          </p:txBody>
        </p:sp>
      </p:grpSp>
    </p:spTree>
    <p:extLst>
      <p:ext uri="{BB962C8B-B14F-4D97-AF65-F5344CB8AC3E}">
        <p14:creationId xmlns:p14="http://schemas.microsoft.com/office/powerpoint/2010/main" val="552558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270541B-2B5E-445E-9D2D-119016CFF443}"/>
              </a:ext>
            </a:extLst>
          </p:cNvPr>
          <p:cNvSpPr>
            <a:spLocks noGrp="1"/>
          </p:cNvSpPr>
          <p:nvPr>
            <p:ph type="title"/>
          </p:nvPr>
        </p:nvSpPr>
        <p:spPr>
          <a:xfrm>
            <a:off x="914400" y="93138"/>
            <a:ext cx="7315200" cy="731520"/>
          </a:xfrm>
        </p:spPr>
        <p:txBody>
          <a:bodyPr/>
          <a:lstStyle/>
          <a:p>
            <a:r>
              <a:rPr lang="en-US"/>
              <a:t>Maturity Model</a:t>
            </a:r>
            <a:endParaRPr lang="en-US" dirty="0"/>
          </a:p>
        </p:txBody>
      </p:sp>
      <p:sp>
        <p:nvSpPr>
          <p:cNvPr id="2" name="Content Placeholder 1">
            <a:extLst>
              <a:ext uri="{FF2B5EF4-FFF2-40B4-BE49-F238E27FC236}">
                <a16:creationId xmlns:a16="http://schemas.microsoft.com/office/drawing/2014/main" id="{040D031D-B859-46A5-A2E4-380E4FDADAAD}"/>
              </a:ext>
            </a:extLst>
          </p:cNvPr>
          <p:cNvSpPr>
            <a:spLocks noGrp="1"/>
          </p:cNvSpPr>
          <p:nvPr>
            <p:ph idx="1"/>
          </p:nvPr>
        </p:nvSpPr>
        <p:spPr>
          <a:xfrm>
            <a:off x="457200" y="1380069"/>
            <a:ext cx="8229600" cy="2048931"/>
          </a:xfrm>
        </p:spPr>
        <p:txBody>
          <a:bodyPr/>
          <a:lstStyle/>
          <a:p>
            <a:pPr marL="0" indent="0">
              <a:buNone/>
            </a:pPr>
            <a:r>
              <a:rPr lang="en-US" dirty="0"/>
              <a:t>An IT maturity model is benchmark that you can assess an IT landscape against, whether in relation to people, process, technology, or all three. </a:t>
            </a:r>
          </a:p>
        </p:txBody>
      </p:sp>
      <p:pic>
        <p:nvPicPr>
          <p:cNvPr id="7" name="Picture 6">
            <a:extLst>
              <a:ext uri="{FF2B5EF4-FFF2-40B4-BE49-F238E27FC236}">
                <a16:creationId xmlns:a16="http://schemas.microsoft.com/office/drawing/2014/main" id="{8063BF80-926C-4D57-A470-6C2629F4E960}"/>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819900" y="3889458"/>
            <a:ext cx="1866900" cy="2447925"/>
          </a:xfrm>
          <a:prstGeom prst="rect">
            <a:avLst/>
          </a:prstGeom>
        </p:spPr>
      </p:pic>
      <p:sp>
        <p:nvSpPr>
          <p:cNvPr id="8" name="Oval 7" descr="Red oval shape around the word benchmark">
            <a:extLst>
              <a:ext uri="{FF2B5EF4-FFF2-40B4-BE49-F238E27FC236}">
                <a16:creationId xmlns:a16="http://schemas.microsoft.com/office/drawing/2014/main" id="{83AEA9FD-6C5C-4D38-8A7A-CED0DCDA42D8}"/>
              </a:ext>
            </a:extLst>
          </p:cNvPr>
          <p:cNvSpPr/>
          <p:nvPr/>
        </p:nvSpPr>
        <p:spPr>
          <a:xfrm>
            <a:off x="4427722" y="1352145"/>
            <a:ext cx="1965821" cy="614540"/>
          </a:xfrm>
          <a:prstGeom prst="ellipse">
            <a:avLst/>
          </a:prstGeom>
          <a:noFill/>
          <a:ln w="285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descr="Red oval shape around the word landscape">
            <a:extLst>
              <a:ext uri="{FF2B5EF4-FFF2-40B4-BE49-F238E27FC236}">
                <a16:creationId xmlns:a16="http://schemas.microsoft.com/office/drawing/2014/main" id="{931EDF0F-FC87-4FE6-BFC4-6AB29DDC47F8}"/>
              </a:ext>
            </a:extLst>
          </p:cNvPr>
          <p:cNvSpPr/>
          <p:nvPr/>
        </p:nvSpPr>
        <p:spPr>
          <a:xfrm>
            <a:off x="2388464" y="1870299"/>
            <a:ext cx="1965821" cy="614540"/>
          </a:xfrm>
          <a:prstGeom prst="ellipse">
            <a:avLst/>
          </a:prstGeom>
          <a:noFill/>
          <a:ln w="285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0" name="Group 19" descr="Blank graph with the x-axis labeled as Landscape and the y-axis labeled as Benchmark.">
            <a:extLst>
              <a:ext uri="{FF2B5EF4-FFF2-40B4-BE49-F238E27FC236}">
                <a16:creationId xmlns:a16="http://schemas.microsoft.com/office/drawing/2014/main" id="{F3FADF77-4BBB-493C-B594-66613FCD7212}"/>
              </a:ext>
            </a:extLst>
          </p:cNvPr>
          <p:cNvGrpSpPr/>
          <p:nvPr/>
        </p:nvGrpSpPr>
        <p:grpSpPr>
          <a:xfrm>
            <a:off x="587825" y="3737464"/>
            <a:ext cx="3251200" cy="2621691"/>
            <a:chOff x="914400" y="3737464"/>
            <a:chExt cx="3251200" cy="2621691"/>
          </a:xfrm>
        </p:grpSpPr>
        <p:cxnSp>
          <p:nvCxnSpPr>
            <p:cNvPr id="10" name="Straight Arrow Connector 9">
              <a:extLst>
                <a:ext uri="{FF2B5EF4-FFF2-40B4-BE49-F238E27FC236}">
                  <a16:creationId xmlns:a16="http://schemas.microsoft.com/office/drawing/2014/main" id="{E6C0F5ED-3152-4154-BCE4-346B820E42AD}"/>
                </a:ext>
              </a:extLst>
            </p:cNvPr>
            <p:cNvCxnSpPr/>
            <p:nvPr/>
          </p:nvCxnSpPr>
          <p:spPr>
            <a:xfrm flipV="1">
              <a:off x="1480457" y="3751940"/>
              <a:ext cx="0" cy="2140857"/>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15" name="Straight Arrow Connector 14">
              <a:extLst>
                <a:ext uri="{FF2B5EF4-FFF2-40B4-BE49-F238E27FC236}">
                  <a16:creationId xmlns:a16="http://schemas.microsoft.com/office/drawing/2014/main" id="{26DE5D62-B228-4E4D-BB85-A4DF5CE6970D}"/>
                </a:ext>
              </a:extLst>
            </p:cNvPr>
            <p:cNvCxnSpPr>
              <a:cxnSpLocks/>
            </p:cNvCxnSpPr>
            <p:nvPr/>
          </p:nvCxnSpPr>
          <p:spPr>
            <a:xfrm>
              <a:off x="1480457" y="5892797"/>
              <a:ext cx="2685143"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18" name="TextBox 17">
              <a:extLst>
                <a:ext uri="{FF2B5EF4-FFF2-40B4-BE49-F238E27FC236}">
                  <a16:creationId xmlns:a16="http://schemas.microsoft.com/office/drawing/2014/main" id="{AC1F501F-004A-4B4C-8677-3CA22AFE89E4}"/>
                </a:ext>
              </a:extLst>
            </p:cNvPr>
            <p:cNvSpPr txBox="1"/>
            <p:nvPr/>
          </p:nvSpPr>
          <p:spPr>
            <a:xfrm>
              <a:off x="2995408" y="5989823"/>
              <a:ext cx="1170192" cy="369332"/>
            </a:xfrm>
            <a:prstGeom prst="rect">
              <a:avLst/>
            </a:prstGeom>
            <a:noFill/>
          </p:spPr>
          <p:txBody>
            <a:bodyPr wrap="none" rtlCol="0">
              <a:spAutoFit/>
            </a:bodyPr>
            <a:lstStyle/>
            <a:p>
              <a:r>
                <a:rPr lang="en-US" dirty="0"/>
                <a:t>Landscape</a:t>
              </a:r>
            </a:p>
          </p:txBody>
        </p:sp>
        <p:sp>
          <p:nvSpPr>
            <p:cNvPr id="19" name="TextBox 18">
              <a:extLst>
                <a:ext uri="{FF2B5EF4-FFF2-40B4-BE49-F238E27FC236}">
                  <a16:creationId xmlns:a16="http://schemas.microsoft.com/office/drawing/2014/main" id="{59718223-A1D8-4489-8BE6-DAB7571310C7}"/>
                </a:ext>
              </a:extLst>
            </p:cNvPr>
            <p:cNvSpPr txBox="1"/>
            <p:nvPr/>
          </p:nvSpPr>
          <p:spPr>
            <a:xfrm>
              <a:off x="914400" y="3737464"/>
              <a:ext cx="461665" cy="1153521"/>
            </a:xfrm>
            <a:prstGeom prst="rect">
              <a:avLst/>
            </a:prstGeom>
            <a:noFill/>
          </p:spPr>
          <p:txBody>
            <a:bodyPr vert="vert270" wrap="none" rtlCol="0">
              <a:spAutoFit/>
            </a:bodyPr>
            <a:lstStyle/>
            <a:p>
              <a:r>
                <a:rPr lang="en-US" dirty="0"/>
                <a:t>Benchmark</a:t>
              </a:r>
            </a:p>
          </p:txBody>
        </p:sp>
      </p:grpSp>
      <p:sp>
        <p:nvSpPr>
          <p:cNvPr id="21" name="TextBox 20">
            <a:extLst>
              <a:ext uri="{FF2B5EF4-FFF2-40B4-BE49-F238E27FC236}">
                <a16:creationId xmlns:a16="http://schemas.microsoft.com/office/drawing/2014/main" id="{19520B9C-997F-4101-A0ED-3AB847E951A3}"/>
              </a:ext>
            </a:extLst>
          </p:cNvPr>
          <p:cNvSpPr txBox="1"/>
          <p:nvPr/>
        </p:nvSpPr>
        <p:spPr>
          <a:xfrm>
            <a:off x="2668837" y="3737464"/>
            <a:ext cx="4151063" cy="1569660"/>
          </a:xfrm>
          <a:prstGeom prst="rect">
            <a:avLst/>
          </a:prstGeom>
          <a:noFill/>
        </p:spPr>
        <p:txBody>
          <a:bodyPr wrap="square" rtlCol="0">
            <a:spAutoFit/>
          </a:bodyPr>
          <a:lstStyle/>
          <a:p>
            <a:r>
              <a:rPr lang="en-US" sz="3200" dirty="0">
                <a:solidFill>
                  <a:srgbClr val="C00000"/>
                </a:solidFill>
              </a:rPr>
              <a:t>There are lots of different frameworks available!</a:t>
            </a:r>
          </a:p>
        </p:txBody>
      </p:sp>
    </p:spTree>
    <p:extLst>
      <p:ext uri="{BB962C8B-B14F-4D97-AF65-F5344CB8AC3E}">
        <p14:creationId xmlns:p14="http://schemas.microsoft.com/office/powerpoint/2010/main" val="3660001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animBg="1"/>
      <p:bldP spid="2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A5B69AD-F0B3-4B14-9771-121CF32685D6}"/>
              </a:ext>
            </a:extLst>
          </p:cNvPr>
          <p:cNvSpPr>
            <a:spLocks noGrp="1"/>
          </p:cNvSpPr>
          <p:nvPr>
            <p:ph type="title"/>
          </p:nvPr>
        </p:nvSpPr>
        <p:spPr/>
        <p:txBody>
          <a:bodyPr/>
          <a:lstStyle/>
          <a:p>
            <a:r>
              <a:rPr lang="en-US" dirty="0"/>
              <a:t>Maturity</a:t>
            </a:r>
          </a:p>
        </p:txBody>
      </p:sp>
      <p:pic>
        <p:nvPicPr>
          <p:cNvPr id="6" name="Picture 5">
            <a:extLst>
              <a:ext uri="{FF2B5EF4-FFF2-40B4-BE49-F238E27FC236}">
                <a16:creationId xmlns:a16="http://schemas.microsoft.com/office/drawing/2014/main" id="{5B809032-8540-43AC-9007-F63C3B30F56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800975" y="4452937"/>
            <a:ext cx="857250" cy="2047875"/>
          </a:xfrm>
          <a:prstGeom prst="rect">
            <a:avLst/>
          </a:prstGeom>
        </p:spPr>
      </p:pic>
      <p:grpSp>
        <p:nvGrpSpPr>
          <p:cNvPr id="9" name="Group 8" descr="First you need stability, then Reactive is built on top of that. Proactive is built on top of Reactive and Transformative is all the way at the top. ">
            <a:extLst>
              <a:ext uri="{FF2B5EF4-FFF2-40B4-BE49-F238E27FC236}">
                <a16:creationId xmlns:a16="http://schemas.microsoft.com/office/drawing/2014/main" id="{31482C8B-F567-4BFE-AE05-EFD20A694F2D}"/>
              </a:ext>
            </a:extLst>
          </p:cNvPr>
          <p:cNvGrpSpPr/>
          <p:nvPr/>
        </p:nvGrpSpPr>
        <p:grpSpPr>
          <a:xfrm>
            <a:off x="481181" y="1618343"/>
            <a:ext cx="2999864" cy="4542971"/>
            <a:chOff x="4151085" y="1618343"/>
            <a:chExt cx="2999864" cy="4542971"/>
          </a:xfrm>
        </p:grpSpPr>
        <p:sp>
          <p:nvSpPr>
            <p:cNvPr id="4" name="Content Placeholder 1">
              <a:extLst>
                <a:ext uri="{FF2B5EF4-FFF2-40B4-BE49-F238E27FC236}">
                  <a16:creationId xmlns:a16="http://schemas.microsoft.com/office/drawing/2014/main" id="{81D8E1E8-2C4E-4B39-87BB-06A112E047E0}"/>
                </a:ext>
              </a:extLst>
            </p:cNvPr>
            <p:cNvSpPr txBox="1">
              <a:spLocks/>
            </p:cNvSpPr>
            <p:nvPr/>
          </p:nvSpPr>
          <p:spPr>
            <a:xfrm>
              <a:off x="4151085" y="1845740"/>
              <a:ext cx="2898265" cy="407730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dirty="0"/>
                <a:t>Transformative</a:t>
              </a:r>
              <a:endParaRPr lang="en-US" sz="2400" dirty="0">
                <a:solidFill>
                  <a:srgbClr val="C00000"/>
                </a:solidFill>
              </a:endParaRPr>
            </a:p>
            <a:p>
              <a:pPr marL="0" indent="0" algn="r">
                <a:buNone/>
              </a:pPr>
              <a:endParaRPr lang="en-US" sz="2400" dirty="0">
                <a:solidFill>
                  <a:srgbClr val="C00000"/>
                </a:solidFill>
              </a:endParaRPr>
            </a:p>
            <a:p>
              <a:pPr marL="0" indent="0" algn="r">
                <a:buNone/>
              </a:pPr>
              <a:r>
                <a:rPr lang="en-US" dirty="0"/>
                <a:t>Proactive</a:t>
              </a:r>
            </a:p>
            <a:p>
              <a:pPr algn="r"/>
              <a:endParaRPr lang="en-US" dirty="0"/>
            </a:p>
            <a:p>
              <a:pPr marL="0" indent="0" algn="r">
                <a:buNone/>
              </a:pPr>
              <a:r>
                <a:rPr lang="en-US" dirty="0"/>
                <a:t>Reactive</a:t>
              </a:r>
            </a:p>
            <a:p>
              <a:pPr algn="r"/>
              <a:endParaRPr lang="en-US" dirty="0"/>
            </a:p>
            <a:p>
              <a:pPr marL="0" indent="0" algn="r">
                <a:buNone/>
              </a:pPr>
              <a:r>
                <a:rPr lang="en-US" dirty="0"/>
                <a:t>Stable</a:t>
              </a:r>
            </a:p>
          </p:txBody>
        </p:sp>
        <p:cxnSp>
          <p:nvCxnSpPr>
            <p:cNvPr id="8" name="Straight Arrow Connector 7">
              <a:extLst>
                <a:ext uri="{FF2B5EF4-FFF2-40B4-BE49-F238E27FC236}">
                  <a16:creationId xmlns:a16="http://schemas.microsoft.com/office/drawing/2014/main" id="{7CFAA4C5-C437-4E8A-897B-CA39B1CB4010}"/>
                </a:ext>
              </a:extLst>
            </p:cNvPr>
            <p:cNvCxnSpPr/>
            <p:nvPr/>
          </p:nvCxnSpPr>
          <p:spPr>
            <a:xfrm>
              <a:off x="7150949" y="1618343"/>
              <a:ext cx="0" cy="4542971"/>
            </a:xfrm>
            <a:prstGeom prst="straightConnector1">
              <a:avLst/>
            </a:prstGeom>
            <a:ln w="63500">
              <a:headEnd type="triangle"/>
              <a:tailEnd type="triangle"/>
            </a:ln>
          </p:spPr>
          <p:style>
            <a:lnRef idx="2">
              <a:schemeClr val="accent2"/>
            </a:lnRef>
            <a:fillRef idx="0">
              <a:schemeClr val="accent2"/>
            </a:fillRef>
            <a:effectRef idx="1">
              <a:schemeClr val="accent2"/>
            </a:effectRef>
            <a:fontRef idx="minor">
              <a:schemeClr val="tx1"/>
            </a:fontRef>
          </p:style>
        </p:cxnSp>
      </p:grpSp>
      <p:grpSp>
        <p:nvGrpSpPr>
          <p:cNvPr id="19" name="Group 18" descr="In the year 2019, it was mostly responsive and predictive.">
            <a:extLst>
              <a:ext uri="{FF2B5EF4-FFF2-40B4-BE49-F238E27FC236}">
                <a16:creationId xmlns:a16="http://schemas.microsoft.com/office/drawing/2014/main" id="{40565825-1AEF-449B-8CB6-FB9452E0146A}"/>
              </a:ext>
            </a:extLst>
          </p:cNvPr>
          <p:cNvGrpSpPr/>
          <p:nvPr/>
        </p:nvGrpSpPr>
        <p:grpSpPr>
          <a:xfrm>
            <a:off x="3582645" y="2917372"/>
            <a:ext cx="3739812" cy="1779140"/>
            <a:chOff x="3582645" y="4492165"/>
            <a:chExt cx="3739812" cy="1779140"/>
          </a:xfrm>
        </p:grpSpPr>
        <p:grpSp>
          <p:nvGrpSpPr>
            <p:cNvPr id="18" name="Group 17">
              <a:extLst>
                <a:ext uri="{FF2B5EF4-FFF2-40B4-BE49-F238E27FC236}">
                  <a16:creationId xmlns:a16="http://schemas.microsoft.com/office/drawing/2014/main" id="{362AC4C1-1078-4149-B3E3-E0CA91DD57F5}"/>
                </a:ext>
              </a:extLst>
            </p:cNvPr>
            <p:cNvGrpSpPr/>
            <p:nvPr/>
          </p:nvGrpSpPr>
          <p:grpSpPr>
            <a:xfrm>
              <a:off x="3582645" y="4506686"/>
              <a:ext cx="1490096" cy="1764619"/>
              <a:chOff x="3582645" y="4506686"/>
              <a:chExt cx="1490096" cy="1764619"/>
            </a:xfrm>
          </p:grpSpPr>
          <p:pic>
            <p:nvPicPr>
              <p:cNvPr id="12" name="Picture 11">
                <a:extLst>
                  <a:ext uri="{FF2B5EF4-FFF2-40B4-BE49-F238E27FC236}">
                    <a16:creationId xmlns:a16="http://schemas.microsoft.com/office/drawing/2014/main" id="{E6183A5E-697D-459C-A8D2-2943E06B1882}"/>
                  </a:ext>
                </a:extLst>
              </p:cNvPr>
              <p:cNvPicPr>
                <a:picLocks noChangeAspect="1"/>
              </p:cNvPicPr>
              <p:nvPr/>
            </p:nvPicPr>
            <p:blipFill>
              <a:blip r:embed="rId3"/>
              <a:stretch>
                <a:fillRect/>
              </a:stretch>
            </p:blipFill>
            <p:spPr>
              <a:xfrm rot="5400000">
                <a:off x="3324223" y="4765108"/>
                <a:ext cx="1764619" cy="1247775"/>
              </a:xfrm>
              <a:prstGeom prst="rect">
                <a:avLst/>
              </a:prstGeom>
            </p:spPr>
          </p:pic>
          <p:cxnSp>
            <p:nvCxnSpPr>
              <p:cNvPr id="14" name="Straight Connector 13">
                <a:extLst>
                  <a:ext uri="{FF2B5EF4-FFF2-40B4-BE49-F238E27FC236}">
                    <a16:creationId xmlns:a16="http://schemas.microsoft.com/office/drawing/2014/main" id="{F443EA03-1D07-4109-BA69-98BBCF99CF03}"/>
                  </a:ext>
                </a:extLst>
              </p:cNvPr>
              <p:cNvCxnSpPr/>
              <p:nvPr/>
            </p:nvCxnSpPr>
            <p:spPr>
              <a:xfrm>
                <a:off x="3875312" y="4506686"/>
                <a:ext cx="1197429"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5" name="Straight Connector 14">
                <a:extLst>
                  <a:ext uri="{FF2B5EF4-FFF2-40B4-BE49-F238E27FC236}">
                    <a16:creationId xmlns:a16="http://schemas.microsoft.com/office/drawing/2014/main" id="{EE9DAC04-09A3-4E8E-9BA8-6F6C9215A1BE}"/>
                  </a:ext>
                </a:extLst>
              </p:cNvPr>
              <p:cNvCxnSpPr/>
              <p:nvPr/>
            </p:nvCxnSpPr>
            <p:spPr>
              <a:xfrm>
                <a:off x="3875312" y="6256791"/>
                <a:ext cx="1197429" cy="0"/>
              </a:xfrm>
              <a:prstGeom prst="line">
                <a:avLst/>
              </a:prstGeom>
            </p:spPr>
            <p:style>
              <a:lnRef idx="2">
                <a:schemeClr val="accent2"/>
              </a:lnRef>
              <a:fillRef idx="0">
                <a:schemeClr val="accent2"/>
              </a:fillRef>
              <a:effectRef idx="1">
                <a:schemeClr val="accent2"/>
              </a:effectRef>
              <a:fontRef idx="minor">
                <a:schemeClr val="tx1"/>
              </a:fontRef>
            </p:style>
          </p:cxnSp>
        </p:grpSp>
        <p:sp>
          <p:nvSpPr>
            <p:cNvPr id="17" name="Rectangle 16">
              <a:extLst>
                <a:ext uri="{FF2B5EF4-FFF2-40B4-BE49-F238E27FC236}">
                  <a16:creationId xmlns:a16="http://schemas.microsoft.com/office/drawing/2014/main" id="{C68710D9-91D6-456E-B7DB-B59308F6E4F9}"/>
                </a:ext>
              </a:extLst>
            </p:cNvPr>
            <p:cNvSpPr/>
            <p:nvPr/>
          </p:nvSpPr>
          <p:spPr>
            <a:xfrm>
              <a:off x="5283200" y="4492165"/>
              <a:ext cx="2039257" cy="1764619"/>
            </a:xfrm>
            <a:prstGeom prst="rect">
              <a:avLst/>
            </a:prstGeom>
            <a:solidFill>
              <a:schemeClr val="accent2">
                <a:lumMod val="20000"/>
                <a:lumOff val="80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rtlCol="0" anchor="t" anchorCtr="0"/>
            <a:lstStyle/>
            <a:p>
              <a:r>
                <a:rPr lang="en-US" sz="2400" dirty="0">
                  <a:solidFill>
                    <a:schemeClr val="tx1"/>
                  </a:solidFill>
                </a:rPr>
                <a:t>2019</a:t>
              </a:r>
            </a:p>
            <a:p>
              <a:endParaRPr lang="en-US" sz="2400" dirty="0">
                <a:solidFill>
                  <a:schemeClr val="tx1"/>
                </a:solidFill>
              </a:endParaRPr>
            </a:p>
            <a:p>
              <a:r>
                <a:rPr lang="en-US" sz="2400" dirty="0">
                  <a:solidFill>
                    <a:schemeClr val="tx1"/>
                  </a:solidFill>
                </a:rPr>
                <a:t>Responsive and predictive.</a:t>
              </a:r>
            </a:p>
          </p:txBody>
        </p:sp>
      </p:grpSp>
    </p:spTree>
    <p:extLst>
      <p:ext uri="{BB962C8B-B14F-4D97-AF65-F5344CB8AC3E}">
        <p14:creationId xmlns:p14="http://schemas.microsoft.com/office/powerpoint/2010/main" val="12553664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A5B69AD-F0B3-4B14-9771-121CF32685D6}"/>
              </a:ext>
            </a:extLst>
          </p:cNvPr>
          <p:cNvSpPr>
            <a:spLocks noGrp="1"/>
          </p:cNvSpPr>
          <p:nvPr>
            <p:ph type="title"/>
          </p:nvPr>
        </p:nvSpPr>
        <p:spPr/>
        <p:txBody>
          <a:bodyPr/>
          <a:lstStyle/>
          <a:p>
            <a:r>
              <a:rPr lang="en-US" dirty="0"/>
              <a:t>Maturity</a:t>
            </a:r>
          </a:p>
        </p:txBody>
      </p:sp>
      <p:pic>
        <p:nvPicPr>
          <p:cNvPr id="6" name="Picture 5">
            <a:extLst>
              <a:ext uri="{FF2B5EF4-FFF2-40B4-BE49-F238E27FC236}">
                <a16:creationId xmlns:a16="http://schemas.microsoft.com/office/drawing/2014/main" id="{5B809032-8540-43AC-9007-F63C3B30F56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800975" y="4452937"/>
            <a:ext cx="857250" cy="2047875"/>
          </a:xfrm>
          <a:prstGeom prst="rect">
            <a:avLst/>
          </a:prstGeom>
        </p:spPr>
      </p:pic>
      <p:grpSp>
        <p:nvGrpSpPr>
          <p:cNvPr id="9" name="Group 8" descr="First you need stability, then Reactive is built on top of that. Proactive is built on top of Reactive and Transformative is all the way at the top. ">
            <a:extLst>
              <a:ext uri="{FF2B5EF4-FFF2-40B4-BE49-F238E27FC236}">
                <a16:creationId xmlns:a16="http://schemas.microsoft.com/office/drawing/2014/main" id="{31482C8B-F567-4BFE-AE05-EFD20A694F2D}"/>
              </a:ext>
            </a:extLst>
          </p:cNvPr>
          <p:cNvGrpSpPr/>
          <p:nvPr/>
        </p:nvGrpSpPr>
        <p:grpSpPr>
          <a:xfrm>
            <a:off x="481181" y="1618343"/>
            <a:ext cx="2999864" cy="4542971"/>
            <a:chOff x="4151085" y="1618343"/>
            <a:chExt cx="2999864" cy="4542971"/>
          </a:xfrm>
        </p:grpSpPr>
        <p:sp>
          <p:nvSpPr>
            <p:cNvPr id="4" name="Content Placeholder 1">
              <a:extLst>
                <a:ext uri="{FF2B5EF4-FFF2-40B4-BE49-F238E27FC236}">
                  <a16:creationId xmlns:a16="http://schemas.microsoft.com/office/drawing/2014/main" id="{81D8E1E8-2C4E-4B39-87BB-06A112E047E0}"/>
                </a:ext>
              </a:extLst>
            </p:cNvPr>
            <p:cNvSpPr txBox="1">
              <a:spLocks/>
            </p:cNvSpPr>
            <p:nvPr/>
          </p:nvSpPr>
          <p:spPr>
            <a:xfrm>
              <a:off x="4151085" y="1845740"/>
              <a:ext cx="2898265" cy="407730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dirty="0"/>
                <a:t>Transformative</a:t>
              </a:r>
              <a:endParaRPr lang="en-US" sz="2400" dirty="0">
                <a:solidFill>
                  <a:srgbClr val="C00000"/>
                </a:solidFill>
              </a:endParaRPr>
            </a:p>
            <a:p>
              <a:pPr marL="0" indent="0" algn="r">
                <a:buNone/>
              </a:pPr>
              <a:endParaRPr lang="en-US" sz="2400" dirty="0">
                <a:solidFill>
                  <a:srgbClr val="C00000"/>
                </a:solidFill>
              </a:endParaRPr>
            </a:p>
            <a:p>
              <a:pPr marL="0" indent="0" algn="r">
                <a:buNone/>
              </a:pPr>
              <a:r>
                <a:rPr lang="en-US" dirty="0"/>
                <a:t>Proactive</a:t>
              </a:r>
            </a:p>
            <a:p>
              <a:pPr algn="r"/>
              <a:endParaRPr lang="en-US" dirty="0"/>
            </a:p>
            <a:p>
              <a:pPr marL="0" indent="0" algn="r">
                <a:buNone/>
              </a:pPr>
              <a:r>
                <a:rPr lang="en-US" dirty="0"/>
                <a:t>Reactive</a:t>
              </a:r>
            </a:p>
            <a:p>
              <a:pPr algn="r"/>
              <a:endParaRPr lang="en-US" dirty="0"/>
            </a:p>
            <a:p>
              <a:pPr marL="0" indent="0" algn="r">
                <a:buNone/>
              </a:pPr>
              <a:r>
                <a:rPr lang="en-US" dirty="0"/>
                <a:t>Stable</a:t>
              </a:r>
            </a:p>
          </p:txBody>
        </p:sp>
        <p:cxnSp>
          <p:nvCxnSpPr>
            <p:cNvPr id="8" name="Straight Arrow Connector 7">
              <a:extLst>
                <a:ext uri="{FF2B5EF4-FFF2-40B4-BE49-F238E27FC236}">
                  <a16:creationId xmlns:a16="http://schemas.microsoft.com/office/drawing/2014/main" id="{7CFAA4C5-C437-4E8A-897B-CA39B1CB4010}"/>
                </a:ext>
              </a:extLst>
            </p:cNvPr>
            <p:cNvCxnSpPr/>
            <p:nvPr/>
          </p:nvCxnSpPr>
          <p:spPr>
            <a:xfrm>
              <a:off x="7150949" y="1618343"/>
              <a:ext cx="0" cy="4542971"/>
            </a:xfrm>
            <a:prstGeom prst="straightConnector1">
              <a:avLst/>
            </a:prstGeom>
            <a:ln w="63500">
              <a:headEnd type="triangle"/>
              <a:tailEnd type="triangle"/>
            </a:ln>
          </p:spPr>
          <p:style>
            <a:lnRef idx="2">
              <a:schemeClr val="accent2"/>
            </a:lnRef>
            <a:fillRef idx="0">
              <a:schemeClr val="accent2"/>
            </a:fillRef>
            <a:effectRef idx="1">
              <a:schemeClr val="accent2"/>
            </a:effectRef>
            <a:fontRef idx="minor">
              <a:schemeClr val="tx1"/>
            </a:fontRef>
          </p:style>
        </p:cxnSp>
      </p:grpSp>
      <p:grpSp>
        <p:nvGrpSpPr>
          <p:cNvPr id="19" name="Group 18" descr="In the year 2022, it was mostly predictive.">
            <a:extLst>
              <a:ext uri="{FF2B5EF4-FFF2-40B4-BE49-F238E27FC236}">
                <a16:creationId xmlns:a16="http://schemas.microsoft.com/office/drawing/2014/main" id="{40565825-1AEF-449B-8CB6-FB9452E0146A}"/>
              </a:ext>
            </a:extLst>
          </p:cNvPr>
          <p:cNvGrpSpPr/>
          <p:nvPr/>
        </p:nvGrpSpPr>
        <p:grpSpPr>
          <a:xfrm>
            <a:off x="3582645" y="2315030"/>
            <a:ext cx="3739812" cy="1779140"/>
            <a:chOff x="3582645" y="4492165"/>
            <a:chExt cx="3739812" cy="1779140"/>
          </a:xfrm>
        </p:grpSpPr>
        <p:grpSp>
          <p:nvGrpSpPr>
            <p:cNvPr id="18" name="Group 17">
              <a:extLst>
                <a:ext uri="{FF2B5EF4-FFF2-40B4-BE49-F238E27FC236}">
                  <a16:creationId xmlns:a16="http://schemas.microsoft.com/office/drawing/2014/main" id="{362AC4C1-1078-4149-B3E3-E0CA91DD57F5}"/>
                </a:ext>
              </a:extLst>
            </p:cNvPr>
            <p:cNvGrpSpPr/>
            <p:nvPr/>
          </p:nvGrpSpPr>
          <p:grpSpPr>
            <a:xfrm>
              <a:off x="3582645" y="4506686"/>
              <a:ext cx="1490096" cy="1764619"/>
              <a:chOff x="3582645" y="4506686"/>
              <a:chExt cx="1490096" cy="1764619"/>
            </a:xfrm>
          </p:grpSpPr>
          <p:pic>
            <p:nvPicPr>
              <p:cNvPr id="12" name="Picture 11">
                <a:extLst>
                  <a:ext uri="{FF2B5EF4-FFF2-40B4-BE49-F238E27FC236}">
                    <a16:creationId xmlns:a16="http://schemas.microsoft.com/office/drawing/2014/main" id="{E6183A5E-697D-459C-A8D2-2943E06B1882}"/>
                  </a:ext>
                </a:extLst>
              </p:cNvPr>
              <p:cNvPicPr>
                <a:picLocks noChangeAspect="1"/>
              </p:cNvPicPr>
              <p:nvPr/>
            </p:nvPicPr>
            <p:blipFill>
              <a:blip r:embed="rId3"/>
              <a:stretch>
                <a:fillRect/>
              </a:stretch>
            </p:blipFill>
            <p:spPr>
              <a:xfrm rot="5400000">
                <a:off x="3324223" y="4765108"/>
                <a:ext cx="1764619" cy="1247775"/>
              </a:xfrm>
              <a:prstGeom prst="rect">
                <a:avLst/>
              </a:prstGeom>
            </p:spPr>
          </p:pic>
          <p:cxnSp>
            <p:nvCxnSpPr>
              <p:cNvPr id="14" name="Straight Connector 13">
                <a:extLst>
                  <a:ext uri="{FF2B5EF4-FFF2-40B4-BE49-F238E27FC236}">
                    <a16:creationId xmlns:a16="http://schemas.microsoft.com/office/drawing/2014/main" id="{F443EA03-1D07-4109-BA69-98BBCF99CF03}"/>
                  </a:ext>
                </a:extLst>
              </p:cNvPr>
              <p:cNvCxnSpPr/>
              <p:nvPr/>
            </p:nvCxnSpPr>
            <p:spPr>
              <a:xfrm>
                <a:off x="3875312" y="4506686"/>
                <a:ext cx="1197429"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5" name="Straight Connector 14">
                <a:extLst>
                  <a:ext uri="{FF2B5EF4-FFF2-40B4-BE49-F238E27FC236}">
                    <a16:creationId xmlns:a16="http://schemas.microsoft.com/office/drawing/2014/main" id="{EE9DAC04-09A3-4E8E-9BA8-6F6C9215A1BE}"/>
                  </a:ext>
                </a:extLst>
              </p:cNvPr>
              <p:cNvCxnSpPr/>
              <p:nvPr/>
            </p:nvCxnSpPr>
            <p:spPr>
              <a:xfrm>
                <a:off x="3875312" y="6256791"/>
                <a:ext cx="1197429" cy="0"/>
              </a:xfrm>
              <a:prstGeom prst="line">
                <a:avLst/>
              </a:prstGeom>
            </p:spPr>
            <p:style>
              <a:lnRef idx="2">
                <a:schemeClr val="accent2"/>
              </a:lnRef>
              <a:fillRef idx="0">
                <a:schemeClr val="accent2"/>
              </a:fillRef>
              <a:effectRef idx="1">
                <a:schemeClr val="accent2"/>
              </a:effectRef>
              <a:fontRef idx="minor">
                <a:schemeClr val="tx1"/>
              </a:fontRef>
            </p:style>
          </p:cxnSp>
        </p:grpSp>
        <p:sp>
          <p:nvSpPr>
            <p:cNvPr id="17" name="Rectangle 16">
              <a:extLst>
                <a:ext uri="{FF2B5EF4-FFF2-40B4-BE49-F238E27FC236}">
                  <a16:creationId xmlns:a16="http://schemas.microsoft.com/office/drawing/2014/main" id="{C68710D9-91D6-456E-B7DB-B59308F6E4F9}"/>
                </a:ext>
              </a:extLst>
            </p:cNvPr>
            <p:cNvSpPr/>
            <p:nvPr/>
          </p:nvSpPr>
          <p:spPr>
            <a:xfrm>
              <a:off x="5283200" y="4492165"/>
              <a:ext cx="2039257" cy="1764619"/>
            </a:xfrm>
            <a:prstGeom prst="rect">
              <a:avLst/>
            </a:prstGeom>
            <a:solidFill>
              <a:schemeClr val="accent2">
                <a:lumMod val="20000"/>
                <a:lumOff val="80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rtlCol="0" anchor="t" anchorCtr="0"/>
            <a:lstStyle/>
            <a:p>
              <a:r>
                <a:rPr lang="en-US" sz="2400" dirty="0">
                  <a:solidFill>
                    <a:schemeClr val="tx1"/>
                  </a:solidFill>
                </a:rPr>
                <a:t>2022</a:t>
              </a:r>
            </a:p>
            <a:p>
              <a:endParaRPr lang="en-US" sz="2400" dirty="0">
                <a:solidFill>
                  <a:schemeClr val="tx1"/>
                </a:solidFill>
              </a:endParaRPr>
            </a:p>
            <a:p>
              <a:r>
                <a:rPr lang="en-US" sz="2400" dirty="0">
                  <a:solidFill>
                    <a:schemeClr val="tx1"/>
                  </a:solidFill>
                </a:rPr>
                <a:t>Mostly predictive.</a:t>
              </a:r>
            </a:p>
          </p:txBody>
        </p:sp>
      </p:grpSp>
    </p:spTree>
    <p:extLst>
      <p:ext uri="{BB962C8B-B14F-4D97-AF65-F5344CB8AC3E}">
        <p14:creationId xmlns:p14="http://schemas.microsoft.com/office/powerpoint/2010/main" val="33904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A5B69AD-F0B3-4B14-9771-121CF32685D6}"/>
              </a:ext>
            </a:extLst>
          </p:cNvPr>
          <p:cNvSpPr>
            <a:spLocks noGrp="1"/>
          </p:cNvSpPr>
          <p:nvPr>
            <p:ph type="title"/>
          </p:nvPr>
        </p:nvSpPr>
        <p:spPr/>
        <p:txBody>
          <a:bodyPr/>
          <a:lstStyle/>
          <a:p>
            <a:r>
              <a:rPr lang="en-US" dirty="0"/>
              <a:t>Maturity</a:t>
            </a:r>
          </a:p>
        </p:txBody>
      </p:sp>
      <p:pic>
        <p:nvPicPr>
          <p:cNvPr id="6" name="Picture 5">
            <a:extLst>
              <a:ext uri="{FF2B5EF4-FFF2-40B4-BE49-F238E27FC236}">
                <a16:creationId xmlns:a16="http://schemas.microsoft.com/office/drawing/2014/main" id="{5B809032-8540-43AC-9007-F63C3B30F56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800975" y="4452937"/>
            <a:ext cx="857250" cy="2047875"/>
          </a:xfrm>
          <a:prstGeom prst="rect">
            <a:avLst/>
          </a:prstGeom>
        </p:spPr>
      </p:pic>
      <p:grpSp>
        <p:nvGrpSpPr>
          <p:cNvPr id="9" name="Group 8" descr="First you need stability, then Reactive is built on top of that. Proactive is built on top of Reactive and Transformative is all the way at the top. ">
            <a:extLst>
              <a:ext uri="{FF2B5EF4-FFF2-40B4-BE49-F238E27FC236}">
                <a16:creationId xmlns:a16="http://schemas.microsoft.com/office/drawing/2014/main" id="{31482C8B-F567-4BFE-AE05-EFD20A694F2D}"/>
              </a:ext>
            </a:extLst>
          </p:cNvPr>
          <p:cNvGrpSpPr/>
          <p:nvPr/>
        </p:nvGrpSpPr>
        <p:grpSpPr>
          <a:xfrm>
            <a:off x="481181" y="1618343"/>
            <a:ext cx="2999864" cy="4542971"/>
            <a:chOff x="4151085" y="1618343"/>
            <a:chExt cx="2999864" cy="4542971"/>
          </a:xfrm>
        </p:grpSpPr>
        <p:sp>
          <p:nvSpPr>
            <p:cNvPr id="4" name="Content Placeholder 1">
              <a:extLst>
                <a:ext uri="{FF2B5EF4-FFF2-40B4-BE49-F238E27FC236}">
                  <a16:creationId xmlns:a16="http://schemas.microsoft.com/office/drawing/2014/main" id="{81D8E1E8-2C4E-4B39-87BB-06A112E047E0}"/>
                </a:ext>
              </a:extLst>
            </p:cNvPr>
            <p:cNvSpPr txBox="1">
              <a:spLocks/>
            </p:cNvSpPr>
            <p:nvPr/>
          </p:nvSpPr>
          <p:spPr>
            <a:xfrm>
              <a:off x="4151085" y="1845740"/>
              <a:ext cx="2898265" cy="407730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dirty="0"/>
                <a:t>Transformative</a:t>
              </a:r>
              <a:endParaRPr lang="en-US" sz="2400" dirty="0">
                <a:solidFill>
                  <a:srgbClr val="C00000"/>
                </a:solidFill>
              </a:endParaRPr>
            </a:p>
            <a:p>
              <a:pPr marL="0" indent="0" algn="r">
                <a:buNone/>
              </a:pPr>
              <a:endParaRPr lang="en-US" sz="2400" dirty="0">
                <a:solidFill>
                  <a:srgbClr val="C00000"/>
                </a:solidFill>
              </a:endParaRPr>
            </a:p>
            <a:p>
              <a:pPr marL="0" indent="0" algn="r">
                <a:buNone/>
              </a:pPr>
              <a:r>
                <a:rPr lang="en-US" dirty="0"/>
                <a:t>Proactive</a:t>
              </a:r>
            </a:p>
            <a:p>
              <a:pPr algn="r"/>
              <a:endParaRPr lang="en-US" dirty="0"/>
            </a:p>
            <a:p>
              <a:pPr marL="0" indent="0" algn="r">
                <a:buNone/>
              </a:pPr>
              <a:r>
                <a:rPr lang="en-US" dirty="0"/>
                <a:t>Reactive</a:t>
              </a:r>
            </a:p>
            <a:p>
              <a:pPr algn="r"/>
              <a:endParaRPr lang="en-US" dirty="0"/>
            </a:p>
            <a:p>
              <a:pPr marL="0" indent="0" algn="r">
                <a:buNone/>
              </a:pPr>
              <a:r>
                <a:rPr lang="en-US" dirty="0"/>
                <a:t>Stable</a:t>
              </a:r>
            </a:p>
          </p:txBody>
        </p:sp>
        <p:cxnSp>
          <p:nvCxnSpPr>
            <p:cNvPr id="8" name="Straight Arrow Connector 7">
              <a:extLst>
                <a:ext uri="{FF2B5EF4-FFF2-40B4-BE49-F238E27FC236}">
                  <a16:creationId xmlns:a16="http://schemas.microsoft.com/office/drawing/2014/main" id="{7CFAA4C5-C437-4E8A-897B-CA39B1CB4010}"/>
                </a:ext>
              </a:extLst>
            </p:cNvPr>
            <p:cNvCxnSpPr/>
            <p:nvPr/>
          </p:nvCxnSpPr>
          <p:spPr>
            <a:xfrm>
              <a:off x="7150949" y="1618343"/>
              <a:ext cx="0" cy="4542971"/>
            </a:xfrm>
            <a:prstGeom prst="straightConnector1">
              <a:avLst/>
            </a:prstGeom>
            <a:ln w="63500">
              <a:headEnd type="triangle"/>
              <a:tailEnd type="triangle"/>
            </a:ln>
          </p:spPr>
          <p:style>
            <a:lnRef idx="2">
              <a:schemeClr val="accent2"/>
            </a:lnRef>
            <a:fillRef idx="0">
              <a:schemeClr val="accent2"/>
            </a:fillRef>
            <a:effectRef idx="1">
              <a:schemeClr val="accent2"/>
            </a:effectRef>
            <a:fontRef idx="minor">
              <a:schemeClr val="tx1"/>
            </a:fontRef>
          </p:style>
        </p:cxnSp>
      </p:grpSp>
      <p:grpSp>
        <p:nvGrpSpPr>
          <p:cNvPr id="19" name="Group 18" descr="Int he year 2025, they hope to achieve a predictive and agile state.">
            <a:extLst>
              <a:ext uri="{FF2B5EF4-FFF2-40B4-BE49-F238E27FC236}">
                <a16:creationId xmlns:a16="http://schemas.microsoft.com/office/drawing/2014/main" id="{40565825-1AEF-449B-8CB6-FB9452E0146A}"/>
              </a:ext>
            </a:extLst>
          </p:cNvPr>
          <p:cNvGrpSpPr/>
          <p:nvPr/>
        </p:nvGrpSpPr>
        <p:grpSpPr>
          <a:xfrm>
            <a:off x="3582645" y="1777998"/>
            <a:ext cx="3739812" cy="1779140"/>
            <a:chOff x="3582645" y="4492165"/>
            <a:chExt cx="3739812" cy="1779140"/>
          </a:xfrm>
        </p:grpSpPr>
        <p:grpSp>
          <p:nvGrpSpPr>
            <p:cNvPr id="18" name="Group 17">
              <a:extLst>
                <a:ext uri="{FF2B5EF4-FFF2-40B4-BE49-F238E27FC236}">
                  <a16:creationId xmlns:a16="http://schemas.microsoft.com/office/drawing/2014/main" id="{362AC4C1-1078-4149-B3E3-E0CA91DD57F5}"/>
                </a:ext>
              </a:extLst>
            </p:cNvPr>
            <p:cNvGrpSpPr/>
            <p:nvPr/>
          </p:nvGrpSpPr>
          <p:grpSpPr>
            <a:xfrm>
              <a:off x="3582645" y="4506686"/>
              <a:ext cx="1490096" cy="1764619"/>
              <a:chOff x="3582645" y="4506686"/>
              <a:chExt cx="1490096" cy="1764619"/>
            </a:xfrm>
          </p:grpSpPr>
          <p:pic>
            <p:nvPicPr>
              <p:cNvPr id="12" name="Picture 11">
                <a:extLst>
                  <a:ext uri="{FF2B5EF4-FFF2-40B4-BE49-F238E27FC236}">
                    <a16:creationId xmlns:a16="http://schemas.microsoft.com/office/drawing/2014/main" id="{E6183A5E-697D-459C-A8D2-2943E06B1882}"/>
                  </a:ext>
                </a:extLst>
              </p:cNvPr>
              <p:cNvPicPr>
                <a:picLocks noChangeAspect="1"/>
              </p:cNvPicPr>
              <p:nvPr/>
            </p:nvPicPr>
            <p:blipFill>
              <a:blip r:embed="rId3"/>
              <a:stretch>
                <a:fillRect/>
              </a:stretch>
            </p:blipFill>
            <p:spPr>
              <a:xfrm rot="5400000">
                <a:off x="3324223" y="4765108"/>
                <a:ext cx="1764619" cy="1247775"/>
              </a:xfrm>
              <a:prstGeom prst="rect">
                <a:avLst/>
              </a:prstGeom>
            </p:spPr>
          </p:pic>
          <p:cxnSp>
            <p:nvCxnSpPr>
              <p:cNvPr id="14" name="Straight Connector 13">
                <a:extLst>
                  <a:ext uri="{FF2B5EF4-FFF2-40B4-BE49-F238E27FC236}">
                    <a16:creationId xmlns:a16="http://schemas.microsoft.com/office/drawing/2014/main" id="{F443EA03-1D07-4109-BA69-98BBCF99CF03}"/>
                  </a:ext>
                </a:extLst>
              </p:cNvPr>
              <p:cNvCxnSpPr/>
              <p:nvPr/>
            </p:nvCxnSpPr>
            <p:spPr>
              <a:xfrm>
                <a:off x="3875312" y="4506686"/>
                <a:ext cx="1197429"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5" name="Straight Connector 14">
                <a:extLst>
                  <a:ext uri="{FF2B5EF4-FFF2-40B4-BE49-F238E27FC236}">
                    <a16:creationId xmlns:a16="http://schemas.microsoft.com/office/drawing/2014/main" id="{EE9DAC04-09A3-4E8E-9BA8-6F6C9215A1BE}"/>
                  </a:ext>
                </a:extLst>
              </p:cNvPr>
              <p:cNvCxnSpPr/>
              <p:nvPr/>
            </p:nvCxnSpPr>
            <p:spPr>
              <a:xfrm>
                <a:off x="3875312" y="6256791"/>
                <a:ext cx="1197429" cy="0"/>
              </a:xfrm>
              <a:prstGeom prst="line">
                <a:avLst/>
              </a:prstGeom>
            </p:spPr>
            <p:style>
              <a:lnRef idx="2">
                <a:schemeClr val="accent2"/>
              </a:lnRef>
              <a:fillRef idx="0">
                <a:schemeClr val="accent2"/>
              </a:fillRef>
              <a:effectRef idx="1">
                <a:schemeClr val="accent2"/>
              </a:effectRef>
              <a:fontRef idx="minor">
                <a:schemeClr val="tx1"/>
              </a:fontRef>
            </p:style>
          </p:cxnSp>
        </p:grpSp>
        <p:sp>
          <p:nvSpPr>
            <p:cNvPr id="17" name="Rectangle 16">
              <a:extLst>
                <a:ext uri="{FF2B5EF4-FFF2-40B4-BE49-F238E27FC236}">
                  <a16:creationId xmlns:a16="http://schemas.microsoft.com/office/drawing/2014/main" id="{C68710D9-91D6-456E-B7DB-B59308F6E4F9}"/>
                </a:ext>
              </a:extLst>
            </p:cNvPr>
            <p:cNvSpPr/>
            <p:nvPr/>
          </p:nvSpPr>
          <p:spPr>
            <a:xfrm>
              <a:off x="5283200" y="4492165"/>
              <a:ext cx="2039257" cy="1764619"/>
            </a:xfrm>
            <a:prstGeom prst="rect">
              <a:avLst/>
            </a:prstGeom>
            <a:solidFill>
              <a:schemeClr val="accent2">
                <a:lumMod val="20000"/>
                <a:lumOff val="80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rtlCol="0" anchor="t" anchorCtr="0"/>
            <a:lstStyle/>
            <a:p>
              <a:r>
                <a:rPr lang="en-US" sz="2400" dirty="0">
                  <a:solidFill>
                    <a:schemeClr val="tx1"/>
                  </a:solidFill>
                </a:rPr>
                <a:t>2025</a:t>
              </a:r>
            </a:p>
            <a:p>
              <a:endParaRPr lang="en-US" sz="2400" dirty="0">
                <a:solidFill>
                  <a:schemeClr val="tx1"/>
                </a:solidFill>
              </a:endParaRPr>
            </a:p>
            <a:p>
              <a:r>
                <a:rPr lang="en-US" sz="2400" dirty="0">
                  <a:solidFill>
                    <a:schemeClr val="tx1"/>
                  </a:solidFill>
                </a:rPr>
                <a:t>Predictive and agile.</a:t>
              </a:r>
            </a:p>
          </p:txBody>
        </p:sp>
      </p:grpSp>
    </p:spTree>
    <p:extLst>
      <p:ext uri="{BB962C8B-B14F-4D97-AF65-F5344CB8AC3E}">
        <p14:creationId xmlns:p14="http://schemas.microsoft.com/office/powerpoint/2010/main" val="7633282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651844B-C159-48C1-89D7-DEF61AD2A2B3}"/>
              </a:ext>
            </a:extLst>
          </p:cNvPr>
          <p:cNvSpPr>
            <a:spLocks noGrp="1"/>
          </p:cNvSpPr>
          <p:nvPr>
            <p:ph type="title"/>
          </p:nvPr>
        </p:nvSpPr>
        <p:spPr/>
        <p:txBody>
          <a:bodyPr/>
          <a:lstStyle/>
          <a:p>
            <a:r>
              <a:rPr lang="en-US" dirty="0"/>
              <a:t>Application</a:t>
            </a:r>
          </a:p>
        </p:txBody>
      </p:sp>
      <p:sp>
        <p:nvSpPr>
          <p:cNvPr id="2" name="Content Placeholder 1">
            <a:extLst>
              <a:ext uri="{FF2B5EF4-FFF2-40B4-BE49-F238E27FC236}">
                <a16:creationId xmlns:a16="http://schemas.microsoft.com/office/drawing/2014/main" id="{8FFFCA6A-AC4E-44F1-ACF4-62A7AF89EEC7}"/>
              </a:ext>
            </a:extLst>
          </p:cNvPr>
          <p:cNvSpPr>
            <a:spLocks noGrp="1"/>
          </p:cNvSpPr>
          <p:nvPr>
            <p:ph idx="1"/>
          </p:nvPr>
        </p:nvSpPr>
        <p:spPr>
          <a:xfrm>
            <a:off x="457200" y="1380070"/>
            <a:ext cx="8229600" cy="741808"/>
          </a:xfrm>
        </p:spPr>
        <p:txBody>
          <a:bodyPr/>
          <a:lstStyle/>
          <a:p>
            <a:r>
              <a:rPr lang="en-US" dirty="0"/>
              <a:t>Perspective</a:t>
            </a:r>
          </a:p>
          <a:p>
            <a:pPr marL="457200" lvl="1" indent="0">
              <a:buNone/>
            </a:pPr>
            <a:endParaRPr lang="en-US" sz="2400" dirty="0">
              <a:solidFill>
                <a:srgbClr val="C00000"/>
              </a:solidFill>
            </a:endParaRPr>
          </a:p>
          <a:p>
            <a:pPr marL="457200" lvl="1" indent="0">
              <a:buNone/>
            </a:pPr>
            <a:endParaRPr lang="en-US" sz="2400" dirty="0">
              <a:solidFill>
                <a:srgbClr val="C00000"/>
              </a:solidFill>
            </a:endParaRPr>
          </a:p>
          <a:p>
            <a:pPr marL="457200" lvl="1" indent="0">
              <a:buNone/>
            </a:pPr>
            <a:endParaRPr lang="en-US" sz="2400" dirty="0">
              <a:solidFill>
                <a:srgbClr val="C00000"/>
              </a:solidFill>
            </a:endParaRPr>
          </a:p>
        </p:txBody>
      </p:sp>
      <p:grpSp>
        <p:nvGrpSpPr>
          <p:cNvPr id="9" name="Group 8" descr="Outward and Inward is needed in Perspective.">
            <a:extLst>
              <a:ext uri="{FF2B5EF4-FFF2-40B4-BE49-F238E27FC236}">
                <a16:creationId xmlns:a16="http://schemas.microsoft.com/office/drawing/2014/main" id="{B34AECA3-3DC8-4EBB-B054-FB2E1AFD0FEC}"/>
              </a:ext>
            </a:extLst>
          </p:cNvPr>
          <p:cNvGrpSpPr/>
          <p:nvPr/>
        </p:nvGrpSpPr>
        <p:grpSpPr>
          <a:xfrm>
            <a:off x="1510694" y="3198166"/>
            <a:ext cx="5926533" cy="461666"/>
            <a:chOff x="1510694" y="3198166"/>
            <a:chExt cx="5926533" cy="461666"/>
          </a:xfrm>
        </p:grpSpPr>
        <p:cxnSp>
          <p:nvCxnSpPr>
            <p:cNvPr id="10" name="Straight Arrow Connector 9">
              <a:extLst>
                <a:ext uri="{FF2B5EF4-FFF2-40B4-BE49-F238E27FC236}">
                  <a16:creationId xmlns:a16="http://schemas.microsoft.com/office/drawing/2014/main" id="{2664A687-0718-487E-9F36-6BF2C9196D18}"/>
                </a:ext>
              </a:extLst>
            </p:cNvPr>
            <p:cNvCxnSpPr/>
            <p:nvPr/>
          </p:nvCxnSpPr>
          <p:spPr>
            <a:xfrm>
              <a:off x="2750457" y="3429000"/>
              <a:ext cx="3643086" cy="0"/>
            </a:xfrm>
            <a:prstGeom prst="straightConnector1">
              <a:avLst/>
            </a:prstGeom>
            <a:ln w="63500">
              <a:headEnd type="triangle"/>
              <a:tailEnd type="triangle"/>
            </a:ln>
          </p:spPr>
          <p:style>
            <a:lnRef idx="2">
              <a:schemeClr val="accent2"/>
            </a:lnRef>
            <a:fillRef idx="0">
              <a:schemeClr val="accent2"/>
            </a:fillRef>
            <a:effectRef idx="1">
              <a:schemeClr val="accent2"/>
            </a:effectRef>
            <a:fontRef idx="minor">
              <a:schemeClr val="tx1"/>
            </a:fontRef>
          </p:style>
        </p:cxnSp>
        <p:sp>
          <p:nvSpPr>
            <p:cNvPr id="11" name="TextBox 10">
              <a:extLst>
                <a:ext uri="{FF2B5EF4-FFF2-40B4-BE49-F238E27FC236}">
                  <a16:creationId xmlns:a16="http://schemas.microsoft.com/office/drawing/2014/main" id="{E5C3A99A-0F9B-4795-9C33-309236EE3B10}"/>
                </a:ext>
              </a:extLst>
            </p:cNvPr>
            <p:cNvSpPr txBox="1"/>
            <p:nvPr/>
          </p:nvSpPr>
          <p:spPr>
            <a:xfrm>
              <a:off x="6393543" y="3198166"/>
              <a:ext cx="1043684" cy="461665"/>
            </a:xfrm>
            <a:prstGeom prst="rect">
              <a:avLst/>
            </a:prstGeom>
            <a:noFill/>
          </p:spPr>
          <p:txBody>
            <a:bodyPr wrap="none" rtlCol="0">
              <a:spAutoFit/>
            </a:bodyPr>
            <a:lstStyle/>
            <a:p>
              <a:r>
                <a:rPr lang="en-US" sz="2400" dirty="0">
                  <a:solidFill>
                    <a:srgbClr val="C00000"/>
                  </a:solidFill>
                </a:rPr>
                <a:t>inward</a:t>
              </a:r>
            </a:p>
          </p:txBody>
        </p:sp>
        <p:sp>
          <p:nvSpPr>
            <p:cNvPr id="12" name="TextBox 11">
              <a:extLst>
                <a:ext uri="{FF2B5EF4-FFF2-40B4-BE49-F238E27FC236}">
                  <a16:creationId xmlns:a16="http://schemas.microsoft.com/office/drawing/2014/main" id="{139AAE2E-6E9C-4656-8B3D-6AB8D0EFAD82}"/>
                </a:ext>
              </a:extLst>
            </p:cNvPr>
            <p:cNvSpPr txBox="1"/>
            <p:nvPr/>
          </p:nvSpPr>
          <p:spPr>
            <a:xfrm>
              <a:off x="1510694" y="3198167"/>
              <a:ext cx="1239763" cy="461665"/>
            </a:xfrm>
            <a:prstGeom prst="rect">
              <a:avLst/>
            </a:prstGeom>
            <a:noFill/>
          </p:spPr>
          <p:txBody>
            <a:bodyPr wrap="none" rtlCol="0">
              <a:spAutoFit/>
            </a:bodyPr>
            <a:lstStyle/>
            <a:p>
              <a:r>
                <a:rPr lang="en-US" sz="2400" dirty="0">
                  <a:solidFill>
                    <a:srgbClr val="C00000"/>
                  </a:solidFill>
                </a:rPr>
                <a:t>outward</a:t>
              </a:r>
            </a:p>
          </p:txBody>
        </p:sp>
      </p:grpSp>
      <p:grpSp>
        <p:nvGrpSpPr>
          <p:cNvPr id="13" name="Group 12">
            <a:extLst>
              <a:ext uri="{FF2B5EF4-FFF2-40B4-BE49-F238E27FC236}">
                <a16:creationId xmlns:a16="http://schemas.microsoft.com/office/drawing/2014/main" id="{B25901AD-2012-4CBB-A11E-875511F467D6}"/>
              </a:ext>
              <a:ext uri="{C183D7F6-B498-43B3-948B-1728B52AA6E4}">
                <adec:decorative xmlns:adec="http://schemas.microsoft.com/office/drawing/2017/decorative" val="1"/>
              </a:ext>
            </a:extLst>
          </p:cNvPr>
          <p:cNvGrpSpPr/>
          <p:nvPr/>
        </p:nvGrpSpPr>
        <p:grpSpPr>
          <a:xfrm>
            <a:off x="7483763" y="5320237"/>
            <a:ext cx="1167357" cy="992349"/>
            <a:chOff x="7483763" y="5320237"/>
            <a:chExt cx="1167357" cy="992349"/>
          </a:xfrm>
        </p:grpSpPr>
        <p:sp>
          <p:nvSpPr>
            <p:cNvPr id="14" name="Content Placeholder 1">
              <a:extLst>
                <a:ext uri="{FF2B5EF4-FFF2-40B4-BE49-F238E27FC236}">
                  <a16:creationId xmlns:a16="http://schemas.microsoft.com/office/drawing/2014/main" id="{A64387CC-7A1F-4611-9CA3-EBA618581F73}"/>
                </a:ext>
              </a:extLst>
            </p:cNvPr>
            <p:cNvSpPr txBox="1">
              <a:spLocks/>
            </p:cNvSpPr>
            <p:nvPr/>
          </p:nvSpPr>
          <p:spPr>
            <a:xfrm>
              <a:off x="7483763" y="5369909"/>
              <a:ext cx="1167357" cy="890630"/>
            </a:xfrm>
            <a:prstGeom prst="rect">
              <a:avLst/>
            </a:prstGeom>
            <a:ln>
              <a:solidFill>
                <a:schemeClr val="accent2"/>
              </a:solidFill>
            </a:ln>
            <a:effectLst>
              <a:outerShdw blurRad="50800" dist="38100" dir="2700000" algn="tl" rotWithShape="0">
                <a:prstClr val="black">
                  <a:alpha val="40000"/>
                </a:prstClr>
              </a:outerShdw>
            </a:effectLst>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100" b="1" dirty="0"/>
                <a:t>Transformative</a:t>
              </a:r>
              <a:endParaRPr lang="en-US" sz="1100" b="1" dirty="0">
                <a:solidFill>
                  <a:srgbClr val="C00000"/>
                </a:solidFill>
              </a:endParaRPr>
            </a:p>
            <a:p>
              <a:pPr marL="0" indent="0" algn="ctr">
                <a:buNone/>
              </a:pPr>
              <a:r>
                <a:rPr lang="en-US" sz="1100" b="1" dirty="0"/>
                <a:t>Proactive</a:t>
              </a:r>
            </a:p>
            <a:p>
              <a:pPr marL="0" indent="0" algn="ctr">
                <a:buNone/>
              </a:pPr>
              <a:r>
                <a:rPr lang="en-US" sz="1100" b="1" dirty="0"/>
                <a:t>Reactive</a:t>
              </a:r>
            </a:p>
            <a:p>
              <a:pPr marL="0" indent="0" algn="ctr">
                <a:buNone/>
              </a:pPr>
              <a:r>
                <a:rPr lang="en-US" sz="1100" b="1" dirty="0"/>
                <a:t>Stable</a:t>
              </a:r>
            </a:p>
          </p:txBody>
        </p:sp>
        <p:cxnSp>
          <p:nvCxnSpPr>
            <p:cNvPr id="15" name="Straight Arrow Connector 14">
              <a:extLst>
                <a:ext uri="{FF2B5EF4-FFF2-40B4-BE49-F238E27FC236}">
                  <a16:creationId xmlns:a16="http://schemas.microsoft.com/office/drawing/2014/main" id="{A0D9B7C1-D6A3-4CEB-B1C5-5AC047682941}"/>
                </a:ext>
              </a:extLst>
            </p:cNvPr>
            <p:cNvCxnSpPr>
              <a:cxnSpLocks/>
            </p:cNvCxnSpPr>
            <p:nvPr/>
          </p:nvCxnSpPr>
          <p:spPr>
            <a:xfrm>
              <a:off x="8633986" y="5320237"/>
              <a:ext cx="0" cy="992349"/>
            </a:xfrm>
            <a:prstGeom prst="straightConnector1">
              <a:avLst/>
            </a:prstGeom>
            <a:ln w="63500">
              <a:solidFill>
                <a:schemeClr val="accent2"/>
              </a:solidFill>
              <a:headEnd type="triangle"/>
              <a:tailEnd type="triangle"/>
            </a:ln>
            <a:effectLst>
              <a:outerShdw blurRad="50800" dist="38100" dir="2700000" algn="tl" rotWithShape="0">
                <a:prstClr val="black">
                  <a:alpha val="40000"/>
                </a:prstClr>
              </a:outerShdw>
            </a:effectLst>
          </p:spPr>
          <p:style>
            <a:lnRef idx="2">
              <a:schemeClr val="accent2"/>
            </a:lnRef>
            <a:fillRef idx="0">
              <a:schemeClr val="accent2"/>
            </a:fillRef>
            <a:effectRef idx="1">
              <a:schemeClr val="accent2"/>
            </a:effectRef>
            <a:fontRef idx="minor">
              <a:schemeClr val="tx1"/>
            </a:fontRef>
          </p:style>
        </p:cxnSp>
      </p:grpSp>
    </p:spTree>
    <p:extLst>
      <p:ext uri="{BB962C8B-B14F-4D97-AF65-F5344CB8AC3E}">
        <p14:creationId xmlns:p14="http://schemas.microsoft.com/office/powerpoint/2010/main" val="2902106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651844B-C159-48C1-89D7-DEF61AD2A2B3}"/>
              </a:ext>
            </a:extLst>
          </p:cNvPr>
          <p:cNvSpPr>
            <a:spLocks noGrp="1"/>
          </p:cNvSpPr>
          <p:nvPr>
            <p:ph type="title"/>
          </p:nvPr>
        </p:nvSpPr>
        <p:spPr/>
        <p:txBody>
          <a:bodyPr/>
          <a:lstStyle/>
          <a:p>
            <a:r>
              <a:rPr lang="en-US" dirty="0"/>
              <a:t>Application</a:t>
            </a:r>
          </a:p>
        </p:txBody>
      </p:sp>
      <p:sp>
        <p:nvSpPr>
          <p:cNvPr id="2" name="Content Placeholder 1">
            <a:extLst>
              <a:ext uri="{FF2B5EF4-FFF2-40B4-BE49-F238E27FC236}">
                <a16:creationId xmlns:a16="http://schemas.microsoft.com/office/drawing/2014/main" id="{8FFFCA6A-AC4E-44F1-ACF4-62A7AF89EEC7}"/>
              </a:ext>
            </a:extLst>
          </p:cNvPr>
          <p:cNvSpPr>
            <a:spLocks noGrp="1"/>
          </p:cNvSpPr>
          <p:nvPr>
            <p:ph idx="1"/>
          </p:nvPr>
        </p:nvSpPr>
        <p:spPr>
          <a:xfrm>
            <a:off x="457200" y="1380070"/>
            <a:ext cx="8229600" cy="673702"/>
          </a:xfrm>
        </p:spPr>
        <p:txBody>
          <a:bodyPr/>
          <a:lstStyle/>
          <a:p>
            <a:r>
              <a:rPr lang="en-US" dirty="0"/>
              <a:t>Metrics</a:t>
            </a:r>
          </a:p>
        </p:txBody>
      </p:sp>
      <p:grpSp>
        <p:nvGrpSpPr>
          <p:cNvPr id="8" name="Group 7" descr="Internal and External in needed in Metrics.">
            <a:extLst>
              <a:ext uri="{FF2B5EF4-FFF2-40B4-BE49-F238E27FC236}">
                <a16:creationId xmlns:a16="http://schemas.microsoft.com/office/drawing/2014/main" id="{0D87220A-5BB3-44B7-9DA5-7688F417226F}"/>
              </a:ext>
            </a:extLst>
          </p:cNvPr>
          <p:cNvGrpSpPr/>
          <p:nvPr/>
        </p:nvGrpSpPr>
        <p:grpSpPr>
          <a:xfrm>
            <a:off x="1595782" y="3198166"/>
            <a:ext cx="6006040" cy="461666"/>
            <a:chOff x="1595782" y="3198166"/>
            <a:chExt cx="6006040" cy="461666"/>
          </a:xfrm>
        </p:grpSpPr>
        <p:cxnSp>
          <p:nvCxnSpPr>
            <p:cNvPr id="5" name="Straight Arrow Connector 4">
              <a:extLst>
                <a:ext uri="{FF2B5EF4-FFF2-40B4-BE49-F238E27FC236}">
                  <a16:creationId xmlns:a16="http://schemas.microsoft.com/office/drawing/2014/main" id="{E0FEDCF6-4BFB-4831-8C42-303DE0F34E35}"/>
                </a:ext>
              </a:extLst>
            </p:cNvPr>
            <p:cNvCxnSpPr/>
            <p:nvPr/>
          </p:nvCxnSpPr>
          <p:spPr>
            <a:xfrm>
              <a:off x="2750457" y="3429000"/>
              <a:ext cx="3643086" cy="0"/>
            </a:xfrm>
            <a:prstGeom prst="straightConnector1">
              <a:avLst/>
            </a:prstGeom>
            <a:ln w="63500">
              <a:headEnd type="triangle"/>
              <a:tailEnd type="triangle"/>
            </a:ln>
          </p:spPr>
          <p:style>
            <a:lnRef idx="2">
              <a:schemeClr val="accent2"/>
            </a:lnRef>
            <a:fillRef idx="0">
              <a:schemeClr val="accent2"/>
            </a:fillRef>
            <a:effectRef idx="1">
              <a:schemeClr val="accent2"/>
            </a:effectRef>
            <a:fontRef idx="minor">
              <a:schemeClr val="tx1"/>
            </a:fontRef>
          </p:style>
        </p:cxnSp>
        <p:sp>
          <p:nvSpPr>
            <p:cNvPr id="6" name="TextBox 5">
              <a:extLst>
                <a:ext uri="{FF2B5EF4-FFF2-40B4-BE49-F238E27FC236}">
                  <a16:creationId xmlns:a16="http://schemas.microsoft.com/office/drawing/2014/main" id="{5887A81F-6BD1-4C7D-A81A-BB8C849C1647}"/>
                </a:ext>
              </a:extLst>
            </p:cNvPr>
            <p:cNvSpPr txBox="1"/>
            <p:nvPr/>
          </p:nvSpPr>
          <p:spPr>
            <a:xfrm>
              <a:off x="6393543" y="3198167"/>
              <a:ext cx="1208279" cy="461665"/>
            </a:xfrm>
            <a:prstGeom prst="rect">
              <a:avLst/>
            </a:prstGeom>
            <a:noFill/>
          </p:spPr>
          <p:txBody>
            <a:bodyPr wrap="none" rtlCol="0">
              <a:spAutoFit/>
            </a:bodyPr>
            <a:lstStyle/>
            <a:p>
              <a:r>
                <a:rPr lang="en-US" sz="2400" dirty="0">
                  <a:solidFill>
                    <a:srgbClr val="C00000"/>
                  </a:solidFill>
                </a:rPr>
                <a:t>external</a:t>
              </a:r>
            </a:p>
          </p:txBody>
        </p:sp>
        <p:sp>
          <p:nvSpPr>
            <p:cNvPr id="7" name="TextBox 6">
              <a:extLst>
                <a:ext uri="{FF2B5EF4-FFF2-40B4-BE49-F238E27FC236}">
                  <a16:creationId xmlns:a16="http://schemas.microsoft.com/office/drawing/2014/main" id="{5E00BCAC-DCFF-4B72-B6DD-2EF6834952B4}"/>
                </a:ext>
              </a:extLst>
            </p:cNvPr>
            <p:cNvSpPr txBox="1"/>
            <p:nvPr/>
          </p:nvSpPr>
          <p:spPr>
            <a:xfrm>
              <a:off x="1595782" y="3198166"/>
              <a:ext cx="1154675" cy="461665"/>
            </a:xfrm>
            <a:prstGeom prst="rect">
              <a:avLst/>
            </a:prstGeom>
            <a:noFill/>
          </p:spPr>
          <p:txBody>
            <a:bodyPr wrap="none" rtlCol="0">
              <a:spAutoFit/>
            </a:bodyPr>
            <a:lstStyle/>
            <a:p>
              <a:pPr algn="r"/>
              <a:r>
                <a:rPr lang="en-US" sz="2400" dirty="0">
                  <a:solidFill>
                    <a:srgbClr val="C00000"/>
                  </a:solidFill>
                </a:rPr>
                <a:t>internal</a:t>
              </a:r>
            </a:p>
          </p:txBody>
        </p:sp>
      </p:grpSp>
      <p:grpSp>
        <p:nvGrpSpPr>
          <p:cNvPr id="13" name="Group 12">
            <a:extLst>
              <a:ext uri="{FF2B5EF4-FFF2-40B4-BE49-F238E27FC236}">
                <a16:creationId xmlns:a16="http://schemas.microsoft.com/office/drawing/2014/main" id="{3A1CAB74-BE37-4AD4-827C-82AE4FCBC9C0}"/>
              </a:ext>
              <a:ext uri="{C183D7F6-B498-43B3-948B-1728B52AA6E4}">
                <adec:decorative xmlns:adec="http://schemas.microsoft.com/office/drawing/2017/decorative" val="1"/>
              </a:ext>
            </a:extLst>
          </p:cNvPr>
          <p:cNvGrpSpPr/>
          <p:nvPr/>
        </p:nvGrpSpPr>
        <p:grpSpPr>
          <a:xfrm>
            <a:off x="7483763" y="5320237"/>
            <a:ext cx="1167357" cy="992349"/>
            <a:chOff x="7483763" y="5320237"/>
            <a:chExt cx="1167357" cy="992349"/>
          </a:xfrm>
        </p:grpSpPr>
        <p:sp>
          <p:nvSpPr>
            <p:cNvPr id="10" name="Content Placeholder 1">
              <a:extLst>
                <a:ext uri="{FF2B5EF4-FFF2-40B4-BE49-F238E27FC236}">
                  <a16:creationId xmlns:a16="http://schemas.microsoft.com/office/drawing/2014/main" id="{A73D583C-2A65-4804-B683-76DF63D30206}"/>
                </a:ext>
              </a:extLst>
            </p:cNvPr>
            <p:cNvSpPr txBox="1">
              <a:spLocks/>
            </p:cNvSpPr>
            <p:nvPr/>
          </p:nvSpPr>
          <p:spPr>
            <a:xfrm>
              <a:off x="7483763" y="5369909"/>
              <a:ext cx="1167357" cy="890630"/>
            </a:xfrm>
            <a:prstGeom prst="rect">
              <a:avLst/>
            </a:prstGeom>
            <a:ln>
              <a:solidFill>
                <a:schemeClr val="accent2"/>
              </a:solidFill>
            </a:ln>
            <a:effectLst>
              <a:outerShdw blurRad="50800" dist="38100" dir="2700000" algn="tl" rotWithShape="0">
                <a:prstClr val="black">
                  <a:alpha val="40000"/>
                </a:prstClr>
              </a:outerShdw>
            </a:effectLst>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100" b="1" dirty="0"/>
                <a:t>Transformative</a:t>
              </a:r>
              <a:endParaRPr lang="en-US" sz="1100" b="1" dirty="0">
                <a:solidFill>
                  <a:srgbClr val="C00000"/>
                </a:solidFill>
              </a:endParaRPr>
            </a:p>
            <a:p>
              <a:pPr marL="0" indent="0" algn="ctr">
                <a:buNone/>
              </a:pPr>
              <a:r>
                <a:rPr lang="en-US" sz="1100" b="1" dirty="0"/>
                <a:t>Proactive</a:t>
              </a:r>
            </a:p>
            <a:p>
              <a:pPr marL="0" indent="0" algn="ctr">
                <a:buNone/>
              </a:pPr>
              <a:r>
                <a:rPr lang="en-US" sz="1100" b="1" dirty="0"/>
                <a:t>Reactive</a:t>
              </a:r>
            </a:p>
            <a:p>
              <a:pPr marL="0" indent="0" algn="ctr">
                <a:buNone/>
              </a:pPr>
              <a:r>
                <a:rPr lang="en-US" sz="1100" b="1" dirty="0"/>
                <a:t>Stable</a:t>
              </a:r>
            </a:p>
          </p:txBody>
        </p:sp>
        <p:cxnSp>
          <p:nvCxnSpPr>
            <p:cNvPr id="11" name="Straight Arrow Connector 10">
              <a:extLst>
                <a:ext uri="{FF2B5EF4-FFF2-40B4-BE49-F238E27FC236}">
                  <a16:creationId xmlns:a16="http://schemas.microsoft.com/office/drawing/2014/main" id="{2E406078-C41B-4805-B885-4FC49A012D9F}"/>
                </a:ext>
              </a:extLst>
            </p:cNvPr>
            <p:cNvCxnSpPr>
              <a:cxnSpLocks/>
            </p:cNvCxnSpPr>
            <p:nvPr/>
          </p:nvCxnSpPr>
          <p:spPr>
            <a:xfrm>
              <a:off x="8633986" y="5320237"/>
              <a:ext cx="0" cy="992349"/>
            </a:xfrm>
            <a:prstGeom prst="straightConnector1">
              <a:avLst/>
            </a:prstGeom>
            <a:ln w="63500">
              <a:solidFill>
                <a:schemeClr val="accent2"/>
              </a:solidFill>
              <a:headEnd type="triangle"/>
              <a:tailEnd type="triangle"/>
            </a:ln>
            <a:effectLst>
              <a:outerShdw blurRad="50800" dist="38100" dir="2700000" algn="tl" rotWithShape="0">
                <a:prstClr val="black">
                  <a:alpha val="40000"/>
                </a:prstClr>
              </a:outerShdw>
            </a:effectLst>
          </p:spPr>
          <p:style>
            <a:lnRef idx="2">
              <a:schemeClr val="accent2"/>
            </a:lnRef>
            <a:fillRef idx="0">
              <a:schemeClr val="accent2"/>
            </a:fillRef>
            <a:effectRef idx="1">
              <a:schemeClr val="accent2"/>
            </a:effectRef>
            <a:fontRef idx="minor">
              <a:schemeClr val="tx1"/>
            </a:fontRef>
          </p:style>
        </p:cxnSp>
      </p:grpSp>
    </p:spTree>
    <p:extLst>
      <p:ext uri="{BB962C8B-B14F-4D97-AF65-F5344CB8AC3E}">
        <p14:creationId xmlns:p14="http://schemas.microsoft.com/office/powerpoint/2010/main" val="1008302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651844B-C159-48C1-89D7-DEF61AD2A2B3}"/>
              </a:ext>
            </a:extLst>
          </p:cNvPr>
          <p:cNvSpPr>
            <a:spLocks noGrp="1"/>
          </p:cNvSpPr>
          <p:nvPr>
            <p:ph type="title"/>
          </p:nvPr>
        </p:nvSpPr>
        <p:spPr/>
        <p:txBody>
          <a:bodyPr/>
          <a:lstStyle/>
          <a:p>
            <a:r>
              <a:rPr lang="en-US" dirty="0"/>
              <a:t>Application</a:t>
            </a:r>
          </a:p>
        </p:txBody>
      </p:sp>
      <p:sp>
        <p:nvSpPr>
          <p:cNvPr id="2" name="Content Placeholder 1">
            <a:extLst>
              <a:ext uri="{FF2B5EF4-FFF2-40B4-BE49-F238E27FC236}">
                <a16:creationId xmlns:a16="http://schemas.microsoft.com/office/drawing/2014/main" id="{8FFFCA6A-AC4E-44F1-ACF4-62A7AF89EEC7}"/>
              </a:ext>
            </a:extLst>
          </p:cNvPr>
          <p:cNvSpPr>
            <a:spLocks noGrp="1"/>
          </p:cNvSpPr>
          <p:nvPr>
            <p:ph idx="1"/>
          </p:nvPr>
        </p:nvSpPr>
        <p:spPr>
          <a:xfrm>
            <a:off x="457200" y="1380070"/>
            <a:ext cx="8229600" cy="673702"/>
          </a:xfrm>
        </p:spPr>
        <p:txBody>
          <a:bodyPr/>
          <a:lstStyle/>
          <a:p>
            <a:r>
              <a:rPr lang="en-US" dirty="0"/>
              <a:t>Visibility</a:t>
            </a:r>
          </a:p>
        </p:txBody>
      </p:sp>
      <p:grpSp>
        <p:nvGrpSpPr>
          <p:cNvPr id="8" name="Group 7" descr="Isolated and Transparent is needed in Visibility.">
            <a:extLst>
              <a:ext uri="{FF2B5EF4-FFF2-40B4-BE49-F238E27FC236}">
                <a16:creationId xmlns:a16="http://schemas.microsoft.com/office/drawing/2014/main" id="{0D87220A-5BB3-44B7-9DA5-7688F417226F}"/>
              </a:ext>
            </a:extLst>
          </p:cNvPr>
          <p:cNvGrpSpPr/>
          <p:nvPr/>
        </p:nvGrpSpPr>
        <p:grpSpPr>
          <a:xfrm>
            <a:off x="1582958" y="3198166"/>
            <a:ext cx="6456805" cy="461666"/>
            <a:chOff x="1582958" y="3198166"/>
            <a:chExt cx="6456805" cy="461666"/>
          </a:xfrm>
        </p:grpSpPr>
        <p:cxnSp>
          <p:nvCxnSpPr>
            <p:cNvPr id="5" name="Straight Arrow Connector 4">
              <a:extLst>
                <a:ext uri="{FF2B5EF4-FFF2-40B4-BE49-F238E27FC236}">
                  <a16:creationId xmlns:a16="http://schemas.microsoft.com/office/drawing/2014/main" id="{E0FEDCF6-4BFB-4831-8C42-303DE0F34E35}"/>
                </a:ext>
              </a:extLst>
            </p:cNvPr>
            <p:cNvCxnSpPr/>
            <p:nvPr/>
          </p:nvCxnSpPr>
          <p:spPr>
            <a:xfrm>
              <a:off x="2750457" y="3429000"/>
              <a:ext cx="3643086" cy="0"/>
            </a:xfrm>
            <a:prstGeom prst="straightConnector1">
              <a:avLst/>
            </a:prstGeom>
            <a:ln w="63500">
              <a:headEnd type="triangle"/>
              <a:tailEnd type="triangle"/>
            </a:ln>
          </p:spPr>
          <p:style>
            <a:lnRef idx="2">
              <a:schemeClr val="accent2"/>
            </a:lnRef>
            <a:fillRef idx="0">
              <a:schemeClr val="accent2"/>
            </a:fillRef>
            <a:effectRef idx="1">
              <a:schemeClr val="accent2"/>
            </a:effectRef>
            <a:fontRef idx="minor">
              <a:schemeClr val="tx1"/>
            </a:fontRef>
          </p:style>
        </p:cxnSp>
        <p:sp>
          <p:nvSpPr>
            <p:cNvPr id="6" name="TextBox 5">
              <a:extLst>
                <a:ext uri="{FF2B5EF4-FFF2-40B4-BE49-F238E27FC236}">
                  <a16:creationId xmlns:a16="http://schemas.microsoft.com/office/drawing/2014/main" id="{5887A81F-6BD1-4C7D-A81A-BB8C849C1647}"/>
                </a:ext>
              </a:extLst>
            </p:cNvPr>
            <p:cNvSpPr txBox="1"/>
            <p:nvPr/>
          </p:nvSpPr>
          <p:spPr>
            <a:xfrm>
              <a:off x="6393543" y="3198167"/>
              <a:ext cx="1646220" cy="461665"/>
            </a:xfrm>
            <a:prstGeom prst="rect">
              <a:avLst/>
            </a:prstGeom>
            <a:noFill/>
          </p:spPr>
          <p:txBody>
            <a:bodyPr wrap="none" rtlCol="0">
              <a:spAutoFit/>
            </a:bodyPr>
            <a:lstStyle/>
            <a:p>
              <a:r>
                <a:rPr lang="en-US" sz="2400" dirty="0">
                  <a:solidFill>
                    <a:srgbClr val="C00000"/>
                  </a:solidFill>
                </a:rPr>
                <a:t>transparent</a:t>
              </a:r>
            </a:p>
          </p:txBody>
        </p:sp>
        <p:sp>
          <p:nvSpPr>
            <p:cNvPr id="7" name="TextBox 6">
              <a:extLst>
                <a:ext uri="{FF2B5EF4-FFF2-40B4-BE49-F238E27FC236}">
                  <a16:creationId xmlns:a16="http://schemas.microsoft.com/office/drawing/2014/main" id="{5E00BCAC-DCFF-4B72-B6DD-2EF6834952B4}"/>
                </a:ext>
              </a:extLst>
            </p:cNvPr>
            <p:cNvSpPr txBox="1"/>
            <p:nvPr/>
          </p:nvSpPr>
          <p:spPr>
            <a:xfrm>
              <a:off x="1582958" y="3198166"/>
              <a:ext cx="1167499" cy="461665"/>
            </a:xfrm>
            <a:prstGeom prst="rect">
              <a:avLst/>
            </a:prstGeom>
            <a:noFill/>
          </p:spPr>
          <p:txBody>
            <a:bodyPr wrap="none" rtlCol="0">
              <a:spAutoFit/>
            </a:bodyPr>
            <a:lstStyle/>
            <a:p>
              <a:pPr algn="r"/>
              <a:r>
                <a:rPr lang="en-US" sz="2400" dirty="0">
                  <a:solidFill>
                    <a:srgbClr val="C00000"/>
                  </a:solidFill>
                </a:rPr>
                <a:t>isolated</a:t>
              </a:r>
            </a:p>
          </p:txBody>
        </p:sp>
      </p:grpSp>
      <p:grpSp>
        <p:nvGrpSpPr>
          <p:cNvPr id="13" name="Group 12">
            <a:extLst>
              <a:ext uri="{FF2B5EF4-FFF2-40B4-BE49-F238E27FC236}">
                <a16:creationId xmlns:a16="http://schemas.microsoft.com/office/drawing/2014/main" id="{3A1CAB74-BE37-4AD4-827C-82AE4FCBC9C0}"/>
              </a:ext>
              <a:ext uri="{C183D7F6-B498-43B3-948B-1728B52AA6E4}">
                <adec:decorative xmlns:adec="http://schemas.microsoft.com/office/drawing/2017/decorative" val="1"/>
              </a:ext>
            </a:extLst>
          </p:cNvPr>
          <p:cNvGrpSpPr/>
          <p:nvPr/>
        </p:nvGrpSpPr>
        <p:grpSpPr>
          <a:xfrm>
            <a:off x="7483763" y="5320237"/>
            <a:ext cx="1167357" cy="992349"/>
            <a:chOff x="7483763" y="5320237"/>
            <a:chExt cx="1167357" cy="992349"/>
          </a:xfrm>
        </p:grpSpPr>
        <p:sp>
          <p:nvSpPr>
            <p:cNvPr id="10" name="Content Placeholder 1">
              <a:extLst>
                <a:ext uri="{FF2B5EF4-FFF2-40B4-BE49-F238E27FC236}">
                  <a16:creationId xmlns:a16="http://schemas.microsoft.com/office/drawing/2014/main" id="{A73D583C-2A65-4804-B683-76DF63D30206}"/>
                </a:ext>
              </a:extLst>
            </p:cNvPr>
            <p:cNvSpPr txBox="1">
              <a:spLocks/>
            </p:cNvSpPr>
            <p:nvPr/>
          </p:nvSpPr>
          <p:spPr>
            <a:xfrm>
              <a:off x="7483763" y="5369909"/>
              <a:ext cx="1167357" cy="890630"/>
            </a:xfrm>
            <a:prstGeom prst="rect">
              <a:avLst/>
            </a:prstGeom>
            <a:ln>
              <a:solidFill>
                <a:schemeClr val="accent2"/>
              </a:solidFill>
            </a:ln>
            <a:effectLst>
              <a:outerShdw blurRad="50800" dist="38100" dir="2700000" algn="tl" rotWithShape="0">
                <a:prstClr val="black">
                  <a:alpha val="40000"/>
                </a:prstClr>
              </a:outerShdw>
            </a:effectLst>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100" b="1" dirty="0"/>
                <a:t>Transformative</a:t>
              </a:r>
              <a:endParaRPr lang="en-US" sz="1100" b="1" dirty="0">
                <a:solidFill>
                  <a:srgbClr val="C00000"/>
                </a:solidFill>
              </a:endParaRPr>
            </a:p>
            <a:p>
              <a:pPr marL="0" indent="0" algn="ctr">
                <a:buNone/>
              </a:pPr>
              <a:r>
                <a:rPr lang="en-US" sz="1100" b="1" dirty="0"/>
                <a:t>Proactive</a:t>
              </a:r>
            </a:p>
            <a:p>
              <a:pPr marL="0" indent="0" algn="ctr">
                <a:buNone/>
              </a:pPr>
              <a:r>
                <a:rPr lang="en-US" sz="1100" b="1" dirty="0"/>
                <a:t>Reactive</a:t>
              </a:r>
            </a:p>
            <a:p>
              <a:pPr marL="0" indent="0" algn="ctr">
                <a:buNone/>
              </a:pPr>
              <a:r>
                <a:rPr lang="en-US" sz="1100" b="1" dirty="0"/>
                <a:t>Stable</a:t>
              </a:r>
            </a:p>
          </p:txBody>
        </p:sp>
        <p:cxnSp>
          <p:nvCxnSpPr>
            <p:cNvPr id="11" name="Straight Arrow Connector 10">
              <a:extLst>
                <a:ext uri="{FF2B5EF4-FFF2-40B4-BE49-F238E27FC236}">
                  <a16:creationId xmlns:a16="http://schemas.microsoft.com/office/drawing/2014/main" id="{2E406078-C41B-4805-B885-4FC49A012D9F}"/>
                </a:ext>
              </a:extLst>
            </p:cNvPr>
            <p:cNvCxnSpPr>
              <a:cxnSpLocks/>
            </p:cNvCxnSpPr>
            <p:nvPr/>
          </p:nvCxnSpPr>
          <p:spPr>
            <a:xfrm>
              <a:off x="8633986" y="5320237"/>
              <a:ext cx="0" cy="992349"/>
            </a:xfrm>
            <a:prstGeom prst="straightConnector1">
              <a:avLst/>
            </a:prstGeom>
            <a:ln w="63500">
              <a:solidFill>
                <a:schemeClr val="accent2"/>
              </a:solidFill>
              <a:headEnd type="triangle"/>
              <a:tailEnd type="triangle"/>
            </a:ln>
            <a:effectLst>
              <a:outerShdw blurRad="50800" dist="38100" dir="2700000" algn="tl" rotWithShape="0">
                <a:prstClr val="black">
                  <a:alpha val="40000"/>
                </a:prstClr>
              </a:outerShdw>
            </a:effectLst>
          </p:spPr>
          <p:style>
            <a:lnRef idx="2">
              <a:schemeClr val="accent2"/>
            </a:lnRef>
            <a:fillRef idx="0">
              <a:schemeClr val="accent2"/>
            </a:fillRef>
            <a:effectRef idx="1">
              <a:schemeClr val="accent2"/>
            </a:effectRef>
            <a:fontRef idx="minor">
              <a:schemeClr val="tx1"/>
            </a:fontRef>
          </p:style>
        </p:cxnSp>
      </p:grpSp>
    </p:spTree>
    <p:extLst>
      <p:ext uri="{BB962C8B-B14F-4D97-AF65-F5344CB8AC3E}">
        <p14:creationId xmlns:p14="http://schemas.microsoft.com/office/powerpoint/2010/main" val="883042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651844B-C159-48C1-89D7-DEF61AD2A2B3}"/>
              </a:ext>
            </a:extLst>
          </p:cNvPr>
          <p:cNvSpPr>
            <a:spLocks noGrp="1"/>
          </p:cNvSpPr>
          <p:nvPr>
            <p:ph type="title"/>
          </p:nvPr>
        </p:nvSpPr>
        <p:spPr/>
        <p:txBody>
          <a:bodyPr/>
          <a:lstStyle/>
          <a:p>
            <a:r>
              <a:rPr lang="en-US" dirty="0"/>
              <a:t>Application</a:t>
            </a:r>
          </a:p>
        </p:txBody>
      </p:sp>
      <p:sp>
        <p:nvSpPr>
          <p:cNvPr id="2" name="Content Placeholder 1">
            <a:extLst>
              <a:ext uri="{FF2B5EF4-FFF2-40B4-BE49-F238E27FC236}">
                <a16:creationId xmlns:a16="http://schemas.microsoft.com/office/drawing/2014/main" id="{8FFFCA6A-AC4E-44F1-ACF4-62A7AF89EEC7}"/>
              </a:ext>
            </a:extLst>
          </p:cNvPr>
          <p:cNvSpPr>
            <a:spLocks noGrp="1"/>
          </p:cNvSpPr>
          <p:nvPr>
            <p:ph idx="1"/>
          </p:nvPr>
        </p:nvSpPr>
        <p:spPr>
          <a:xfrm>
            <a:off x="457200" y="1380070"/>
            <a:ext cx="8229600" cy="741808"/>
          </a:xfrm>
        </p:spPr>
        <p:txBody>
          <a:bodyPr/>
          <a:lstStyle/>
          <a:p>
            <a:r>
              <a:rPr lang="en-US" dirty="0"/>
              <a:t>Communication</a:t>
            </a:r>
          </a:p>
          <a:p>
            <a:pPr marL="457200" lvl="1" indent="0">
              <a:buNone/>
            </a:pPr>
            <a:endParaRPr lang="en-US" sz="2400" dirty="0">
              <a:solidFill>
                <a:srgbClr val="C00000"/>
              </a:solidFill>
            </a:endParaRPr>
          </a:p>
          <a:p>
            <a:pPr marL="457200" lvl="1" indent="0">
              <a:buNone/>
            </a:pPr>
            <a:endParaRPr lang="en-US" sz="2400" dirty="0">
              <a:solidFill>
                <a:srgbClr val="C00000"/>
              </a:solidFill>
            </a:endParaRPr>
          </a:p>
          <a:p>
            <a:pPr marL="457200" lvl="1" indent="0">
              <a:buNone/>
            </a:pPr>
            <a:endParaRPr lang="en-US" sz="2400" dirty="0">
              <a:solidFill>
                <a:srgbClr val="C00000"/>
              </a:solidFill>
            </a:endParaRPr>
          </a:p>
        </p:txBody>
      </p:sp>
      <p:grpSp>
        <p:nvGrpSpPr>
          <p:cNvPr id="9" name="Group 8" descr="Inform and Facilitate in needed in Communication.">
            <a:extLst>
              <a:ext uri="{FF2B5EF4-FFF2-40B4-BE49-F238E27FC236}">
                <a16:creationId xmlns:a16="http://schemas.microsoft.com/office/drawing/2014/main" id="{B34AECA3-3DC8-4EBB-B054-FB2E1AFD0FEC}"/>
              </a:ext>
            </a:extLst>
          </p:cNvPr>
          <p:cNvGrpSpPr/>
          <p:nvPr/>
        </p:nvGrpSpPr>
        <p:grpSpPr>
          <a:xfrm>
            <a:off x="1726073" y="3198166"/>
            <a:ext cx="5926148" cy="461666"/>
            <a:chOff x="1726073" y="3198166"/>
            <a:chExt cx="5926148" cy="461666"/>
          </a:xfrm>
        </p:grpSpPr>
        <p:cxnSp>
          <p:nvCxnSpPr>
            <p:cNvPr id="10" name="Straight Arrow Connector 9">
              <a:extLst>
                <a:ext uri="{FF2B5EF4-FFF2-40B4-BE49-F238E27FC236}">
                  <a16:creationId xmlns:a16="http://schemas.microsoft.com/office/drawing/2014/main" id="{2664A687-0718-487E-9F36-6BF2C9196D18}"/>
                </a:ext>
              </a:extLst>
            </p:cNvPr>
            <p:cNvCxnSpPr/>
            <p:nvPr/>
          </p:nvCxnSpPr>
          <p:spPr>
            <a:xfrm>
              <a:off x="2750457" y="3429000"/>
              <a:ext cx="3643086" cy="0"/>
            </a:xfrm>
            <a:prstGeom prst="straightConnector1">
              <a:avLst/>
            </a:prstGeom>
            <a:ln w="63500">
              <a:headEnd type="triangle"/>
              <a:tailEnd type="triangle"/>
            </a:ln>
          </p:spPr>
          <p:style>
            <a:lnRef idx="2">
              <a:schemeClr val="accent2"/>
            </a:lnRef>
            <a:fillRef idx="0">
              <a:schemeClr val="accent2"/>
            </a:fillRef>
            <a:effectRef idx="1">
              <a:schemeClr val="accent2"/>
            </a:effectRef>
            <a:fontRef idx="minor">
              <a:schemeClr val="tx1"/>
            </a:fontRef>
          </p:style>
        </p:cxnSp>
        <p:sp>
          <p:nvSpPr>
            <p:cNvPr id="11" name="TextBox 10">
              <a:extLst>
                <a:ext uri="{FF2B5EF4-FFF2-40B4-BE49-F238E27FC236}">
                  <a16:creationId xmlns:a16="http://schemas.microsoft.com/office/drawing/2014/main" id="{E5C3A99A-0F9B-4795-9C33-309236EE3B10}"/>
                </a:ext>
              </a:extLst>
            </p:cNvPr>
            <p:cNvSpPr txBox="1"/>
            <p:nvPr/>
          </p:nvSpPr>
          <p:spPr>
            <a:xfrm>
              <a:off x="6393543" y="3198166"/>
              <a:ext cx="1258678" cy="461665"/>
            </a:xfrm>
            <a:prstGeom prst="rect">
              <a:avLst/>
            </a:prstGeom>
            <a:noFill/>
          </p:spPr>
          <p:txBody>
            <a:bodyPr wrap="none" rtlCol="0">
              <a:spAutoFit/>
            </a:bodyPr>
            <a:lstStyle/>
            <a:p>
              <a:r>
                <a:rPr lang="en-US" sz="2400" dirty="0">
                  <a:solidFill>
                    <a:srgbClr val="C00000"/>
                  </a:solidFill>
                </a:rPr>
                <a:t>facilitate</a:t>
              </a:r>
            </a:p>
          </p:txBody>
        </p:sp>
        <p:sp>
          <p:nvSpPr>
            <p:cNvPr id="12" name="TextBox 11">
              <a:extLst>
                <a:ext uri="{FF2B5EF4-FFF2-40B4-BE49-F238E27FC236}">
                  <a16:creationId xmlns:a16="http://schemas.microsoft.com/office/drawing/2014/main" id="{139AAE2E-6E9C-4656-8B3D-6AB8D0EFAD82}"/>
                </a:ext>
              </a:extLst>
            </p:cNvPr>
            <p:cNvSpPr txBox="1"/>
            <p:nvPr/>
          </p:nvSpPr>
          <p:spPr>
            <a:xfrm>
              <a:off x="1726073" y="3198167"/>
              <a:ext cx="1024384" cy="461665"/>
            </a:xfrm>
            <a:prstGeom prst="rect">
              <a:avLst/>
            </a:prstGeom>
            <a:noFill/>
          </p:spPr>
          <p:txBody>
            <a:bodyPr wrap="none" rtlCol="0">
              <a:spAutoFit/>
            </a:bodyPr>
            <a:lstStyle/>
            <a:p>
              <a:pPr algn="r"/>
              <a:r>
                <a:rPr lang="en-US" sz="2400" dirty="0">
                  <a:solidFill>
                    <a:srgbClr val="C00000"/>
                  </a:solidFill>
                </a:rPr>
                <a:t>Inform</a:t>
              </a:r>
            </a:p>
          </p:txBody>
        </p:sp>
      </p:grpSp>
      <p:grpSp>
        <p:nvGrpSpPr>
          <p:cNvPr id="13" name="Group 12">
            <a:extLst>
              <a:ext uri="{FF2B5EF4-FFF2-40B4-BE49-F238E27FC236}">
                <a16:creationId xmlns:a16="http://schemas.microsoft.com/office/drawing/2014/main" id="{B25901AD-2012-4CBB-A11E-875511F467D6}"/>
              </a:ext>
              <a:ext uri="{C183D7F6-B498-43B3-948B-1728B52AA6E4}">
                <adec:decorative xmlns:adec="http://schemas.microsoft.com/office/drawing/2017/decorative" val="1"/>
              </a:ext>
            </a:extLst>
          </p:cNvPr>
          <p:cNvGrpSpPr/>
          <p:nvPr/>
        </p:nvGrpSpPr>
        <p:grpSpPr>
          <a:xfrm>
            <a:off x="7483763" y="5320237"/>
            <a:ext cx="1167357" cy="992349"/>
            <a:chOff x="7483763" y="5320237"/>
            <a:chExt cx="1167357" cy="992349"/>
          </a:xfrm>
        </p:grpSpPr>
        <p:sp>
          <p:nvSpPr>
            <p:cNvPr id="14" name="Content Placeholder 1">
              <a:extLst>
                <a:ext uri="{FF2B5EF4-FFF2-40B4-BE49-F238E27FC236}">
                  <a16:creationId xmlns:a16="http://schemas.microsoft.com/office/drawing/2014/main" id="{A64387CC-7A1F-4611-9CA3-EBA618581F73}"/>
                </a:ext>
              </a:extLst>
            </p:cNvPr>
            <p:cNvSpPr txBox="1">
              <a:spLocks/>
            </p:cNvSpPr>
            <p:nvPr/>
          </p:nvSpPr>
          <p:spPr>
            <a:xfrm>
              <a:off x="7483763" y="5369909"/>
              <a:ext cx="1167357" cy="890630"/>
            </a:xfrm>
            <a:prstGeom prst="rect">
              <a:avLst/>
            </a:prstGeom>
            <a:ln>
              <a:solidFill>
                <a:schemeClr val="accent2"/>
              </a:solidFill>
            </a:ln>
            <a:effectLst>
              <a:outerShdw blurRad="50800" dist="38100" dir="2700000" algn="tl" rotWithShape="0">
                <a:prstClr val="black">
                  <a:alpha val="40000"/>
                </a:prstClr>
              </a:outerShdw>
            </a:effectLst>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100" b="1" dirty="0"/>
                <a:t>Transformative</a:t>
              </a:r>
              <a:endParaRPr lang="en-US" sz="1100" b="1" dirty="0">
                <a:solidFill>
                  <a:srgbClr val="C00000"/>
                </a:solidFill>
              </a:endParaRPr>
            </a:p>
            <a:p>
              <a:pPr marL="0" indent="0" algn="ctr">
                <a:buNone/>
              </a:pPr>
              <a:r>
                <a:rPr lang="en-US" sz="1100" b="1" dirty="0"/>
                <a:t>Proactive</a:t>
              </a:r>
            </a:p>
            <a:p>
              <a:pPr marL="0" indent="0" algn="ctr">
                <a:buNone/>
              </a:pPr>
              <a:r>
                <a:rPr lang="en-US" sz="1100" b="1" dirty="0"/>
                <a:t>Reactive</a:t>
              </a:r>
            </a:p>
            <a:p>
              <a:pPr marL="0" indent="0" algn="ctr">
                <a:buNone/>
              </a:pPr>
              <a:r>
                <a:rPr lang="en-US" sz="1100" b="1" dirty="0"/>
                <a:t>Stable</a:t>
              </a:r>
            </a:p>
          </p:txBody>
        </p:sp>
        <p:cxnSp>
          <p:nvCxnSpPr>
            <p:cNvPr id="15" name="Straight Arrow Connector 14">
              <a:extLst>
                <a:ext uri="{FF2B5EF4-FFF2-40B4-BE49-F238E27FC236}">
                  <a16:creationId xmlns:a16="http://schemas.microsoft.com/office/drawing/2014/main" id="{A0D9B7C1-D6A3-4CEB-B1C5-5AC047682941}"/>
                </a:ext>
              </a:extLst>
            </p:cNvPr>
            <p:cNvCxnSpPr>
              <a:cxnSpLocks/>
            </p:cNvCxnSpPr>
            <p:nvPr/>
          </p:nvCxnSpPr>
          <p:spPr>
            <a:xfrm>
              <a:off x="8633986" y="5320237"/>
              <a:ext cx="0" cy="992349"/>
            </a:xfrm>
            <a:prstGeom prst="straightConnector1">
              <a:avLst/>
            </a:prstGeom>
            <a:ln w="63500">
              <a:solidFill>
                <a:schemeClr val="accent2"/>
              </a:solidFill>
              <a:headEnd type="triangle"/>
              <a:tailEnd type="triangle"/>
            </a:ln>
            <a:effectLst>
              <a:outerShdw blurRad="50800" dist="38100" dir="2700000" algn="tl" rotWithShape="0">
                <a:prstClr val="black">
                  <a:alpha val="40000"/>
                </a:prstClr>
              </a:outerShdw>
            </a:effectLst>
          </p:spPr>
          <p:style>
            <a:lnRef idx="2">
              <a:schemeClr val="accent2"/>
            </a:lnRef>
            <a:fillRef idx="0">
              <a:schemeClr val="accent2"/>
            </a:fillRef>
            <a:effectRef idx="1">
              <a:schemeClr val="accent2"/>
            </a:effectRef>
            <a:fontRef idx="minor">
              <a:schemeClr val="tx1"/>
            </a:fontRef>
          </p:style>
        </p:cxnSp>
      </p:grpSp>
    </p:spTree>
    <p:extLst>
      <p:ext uri="{BB962C8B-B14F-4D97-AF65-F5344CB8AC3E}">
        <p14:creationId xmlns:p14="http://schemas.microsoft.com/office/powerpoint/2010/main" val="3855334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651844B-C159-48C1-89D7-DEF61AD2A2B3}"/>
              </a:ext>
            </a:extLst>
          </p:cNvPr>
          <p:cNvSpPr>
            <a:spLocks noGrp="1"/>
          </p:cNvSpPr>
          <p:nvPr>
            <p:ph type="title"/>
          </p:nvPr>
        </p:nvSpPr>
        <p:spPr/>
        <p:txBody>
          <a:bodyPr/>
          <a:lstStyle/>
          <a:p>
            <a:r>
              <a:rPr lang="en-US" dirty="0"/>
              <a:t>Application</a:t>
            </a:r>
          </a:p>
        </p:txBody>
      </p:sp>
      <p:sp>
        <p:nvSpPr>
          <p:cNvPr id="2" name="Content Placeholder 1">
            <a:extLst>
              <a:ext uri="{FF2B5EF4-FFF2-40B4-BE49-F238E27FC236}">
                <a16:creationId xmlns:a16="http://schemas.microsoft.com/office/drawing/2014/main" id="{8FFFCA6A-AC4E-44F1-ACF4-62A7AF89EEC7}"/>
              </a:ext>
            </a:extLst>
          </p:cNvPr>
          <p:cNvSpPr>
            <a:spLocks noGrp="1"/>
          </p:cNvSpPr>
          <p:nvPr>
            <p:ph idx="1"/>
          </p:nvPr>
        </p:nvSpPr>
        <p:spPr>
          <a:xfrm>
            <a:off x="457200" y="1380070"/>
            <a:ext cx="8229600" cy="741808"/>
          </a:xfrm>
        </p:spPr>
        <p:txBody>
          <a:bodyPr/>
          <a:lstStyle/>
          <a:p>
            <a:r>
              <a:rPr lang="en-US" dirty="0"/>
              <a:t>Actions</a:t>
            </a:r>
          </a:p>
          <a:p>
            <a:pPr marL="457200" lvl="1" indent="0">
              <a:buNone/>
            </a:pPr>
            <a:endParaRPr lang="en-US" sz="2400" dirty="0">
              <a:solidFill>
                <a:srgbClr val="C00000"/>
              </a:solidFill>
            </a:endParaRPr>
          </a:p>
          <a:p>
            <a:pPr marL="457200" lvl="1" indent="0">
              <a:buNone/>
            </a:pPr>
            <a:endParaRPr lang="en-US" sz="2400" dirty="0">
              <a:solidFill>
                <a:srgbClr val="C00000"/>
              </a:solidFill>
            </a:endParaRPr>
          </a:p>
          <a:p>
            <a:pPr marL="457200" lvl="1" indent="0">
              <a:buNone/>
            </a:pPr>
            <a:endParaRPr lang="en-US" sz="2400" dirty="0">
              <a:solidFill>
                <a:srgbClr val="C00000"/>
              </a:solidFill>
            </a:endParaRPr>
          </a:p>
        </p:txBody>
      </p:sp>
      <p:grpSp>
        <p:nvGrpSpPr>
          <p:cNvPr id="9" name="Group 8" descr="Support and Collaborate is needed in Actions.">
            <a:extLst>
              <a:ext uri="{FF2B5EF4-FFF2-40B4-BE49-F238E27FC236}">
                <a16:creationId xmlns:a16="http://schemas.microsoft.com/office/drawing/2014/main" id="{B34AECA3-3DC8-4EBB-B054-FB2E1AFD0FEC}"/>
              </a:ext>
            </a:extLst>
          </p:cNvPr>
          <p:cNvGrpSpPr/>
          <p:nvPr/>
        </p:nvGrpSpPr>
        <p:grpSpPr>
          <a:xfrm>
            <a:off x="1587959" y="3198166"/>
            <a:ext cx="6390633" cy="461666"/>
            <a:chOff x="1587959" y="3198166"/>
            <a:chExt cx="6390633" cy="461666"/>
          </a:xfrm>
        </p:grpSpPr>
        <p:cxnSp>
          <p:nvCxnSpPr>
            <p:cNvPr id="10" name="Straight Arrow Connector 9">
              <a:extLst>
                <a:ext uri="{FF2B5EF4-FFF2-40B4-BE49-F238E27FC236}">
                  <a16:creationId xmlns:a16="http://schemas.microsoft.com/office/drawing/2014/main" id="{2664A687-0718-487E-9F36-6BF2C9196D18}"/>
                </a:ext>
              </a:extLst>
            </p:cNvPr>
            <p:cNvCxnSpPr/>
            <p:nvPr/>
          </p:nvCxnSpPr>
          <p:spPr>
            <a:xfrm>
              <a:off x="2750457" y="3429000"/>
              <a:ext cx="3643086" cy="0"/>
            </a:xfrm>
            <a:prstGeom prst="straightConnector1">
              <a:avLst/>
            </a:prstGeom>
            <a:ln w="63500">
              <a:headEnd type="triangle"/>
              <a:tailEnd type="triangle"/>
            </a:ln>
          </p:spPr>
          <p:style>
            <a:lnRef idx="2">
              <a:schemeClr val="accent2"/>
            </a:lnRef>
            <a:fillRef idx="0">
              <a:schemeClr val="accent2"/>
            </a:fillRef>
            <a:effectRef idx="1">
              <a:schemeClr val="accent2"/>
            </a:effectRef>
            <a:fontRef idx="minor">
              <a:schemeClr val="tx1"/>
            </a:fontRef>
          </p:style>
        </p:cxnSp>
        <p:sp>
          <p:nvSpPr>
            <p:cNvPr id="11" name="TextBox 10">
              <a:extLst>
                <a:ext uri="{FF2B5EF4-FFF2-40B4-BE49-F238E27FC236}">
                  <a16:creationId xmlns:a16="http://schemas.microsoft.com/office/drawing/2014/main" id="{E5C3A99A-0F9B-4795-9C33-309236EE3B10}"/>
                </a:ext>
              </a:extLst>
            </p:cNvPr>
            <p:cNvSpPr txBox="1"/>
            <p:nvPr/>
          </p:nvSpPr>
          <p:spPr>
            <a:xfrm>
              <a:off x="6393543" y="3198166"/>
              <a:ext cx="1585049" cy="461665"/>
            </a:xfrm>
            <a:prstGeom prst="rect">
              <a:avLst/>
            </a:prstGeom>
            <a:noFill/>
          </p:spPr>
          <p:txBody>
            <a:bodyPr wrap="none" rtlCol="0">
              <a:spAutoFit/>
            </a:bodyPr>
            <a:lstStyle/>
            <a:p>
              <a:r>
                <a:rPr lang="en-US" sz="2400" dirty="0">
                  <a:solidFill>
                    <a:srgbClr val="C00000"/>
                  </a:solidFill>
                </a:rPr>
                <a:t>collaborate</a:t>
              </a:r>
            </a:p>
          </p:txBody>
        </p:sp>
        <p:sp>
          <p:nvSpPr>
            <p:cNvPr id="12" name="TextBox 11">
              <a:extLst>
                <a:ext uri="{FF2B5EF4-FFF2-40B4-BE49-F238E27FC236}">
                  <a16:creationId xmlns:a16="http://schemas.microsoft.com/office/drawing/2014/main" id="{139AAE2E-6E9C-4656-8B3D-6AB8D0EFAD82}"/>
                </a:ext>
              </a:extLst>
            </p:cNvPr>
            <p:cNvSpPr txBox="1"/>
            <p:nvPr/>
          </p:nvSpPr>
          <p:spPr>
            <a:xfrm>
              <a:off x="1587959" y="3198167"/>
              <a:ext cx="1162498" cy="461665"/>
            </a:xfrm>
            <a:prstGeom prst="rect">
              <a:avLst/>
            </a:prstGeom>
            <a:noFill/>
          </p:spPr>
          <p:txBody>
            <a:bodyPr wrap="none" rtlCol="0">
              <a:spAutoFit/>
            </a:bodyPr>
            <a:lstStyle/>
            <a:p>
              <a:pPr algn="r"/>
              <a:r>
                <a:rPr lang="en-US" sz="2400" dirty="0">
                  <a:solidFill>
                    <a:srgbClr val="C00000"/>
                  </a:solidFill>
                </a:rPr>
                <a:t>support</a:t>
              </a:r>
            </a:p>
          </p:txBody>
        </p:sp>
      </p:grpSp>
      <p:grpSp>
        <p:nvGrpSpPr>
          <p:cNvPr id="13" name="Group 12">
            <a:extLst>
              <a:ext uri="{FF2B5EF4-FFF2-40B4-BE49-F238E27FC236}">
                <a16:creationId xmlns:a16="http://schemas.microsoft.com/office/drawing/2014/main" id="{B25901AD-2012-4CBB-A11E-875511F467D6}"/>
              </a:ext>
              <a:ext uri="{C183D7F6-B498-43B3-948B-1728B52AA6E4}">
                <adec:decorative xmlns:adec="http://schemas.microsoft.com/office/drawing/2017/decorative" val="1"/>
              </a:ext>
            </a:extLst>
          </p:cNvPr>
          <p:cNvGrpSpPr/>
          <p:nvPr/>
        </p:nvGrpSpPr>
        <p:grpSpPr>
          <a:xfrm>
            <a:off x="7483763" y="5320237"/>
            <a:ext cx="1167357" cy="992349"/>
            <a:chOff x="7483763" y="5320237"/>
            <a:chExt cx="1167357" cy="992349"/>
          </a:xfrm>
        </p:grpSpPr>
        <p:sp>
          <p:nvSpPr>
            <p:cNvPr id="14" name="Content Placeholder 1">
              <a:extLst>
                <a:ext uri="{FF2B5EF4-FFF2-40B4-BE49-F238E27FC236}">
                  <a16:creationId xmlns:a16="http://schemas.microsoft.com/office/drawing/2014/main" id="{A64387CC-7A1F-4611-9CA3-EBA618581F73}"/>
                </a:ext>
              </a:extLst>
            </p:cNvPr>
            <p:cNvSpPr txBox="1">
              <a:spLocks/>
            </p:cNvSpPr>
            <p:nvPr/>
          </p:nvSpPr>
          <p:spPr>
            <a:xfrm>
              <a:off x="7483763" y="5369909"/>
              <a:ext cx="1167357" cy="890630"/>
            </a:xfrm>
            <a:prstGeom prst="rect">
              <a:avLst/>
            </a:prstGeom>
            <a:ln>
              <a:solidFill>
                <a:schemeClr val="accent2"/>
              </a:solidFill>
            </a:ln>
            <a:effectLst>
              <a:outerShdw blurRad="50800" dist="38100" dir="2700000" algn="tl" rotWithShape="0">
                <a:prstClr val="black">
                  <a:alpha val="40000"/>
                </a:prstClr>
              </a:outerShdw>
            </a:effectLst>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100" b="1" dirty="0"/>
                <a:t>Transformative</a:t>
              </a:r>
              <a:endParaRPr lang="en-US" sz="1100" b="1" dirty="0">
                <a:solidFill>
                  <a:srgbClr val="C00000"/>
                </a:solidFill>
              </a:endParaRPr>
            </a:p>
            <a:p>
              <a:pPr marL="0" indent="0" algn="ctr">
                <a:buNone/>
              </a:pPr>
              <a:r>
                <a:rPr lang="en-US" sz="1100" b="1" dirty="0"/>
                <a:t>Proactive</a:t>
              </a:r>
            </a:p>
            <a:p>
              <a:pPr marL="0" indent="0" algn="ctr">
                <a:buNone/>
              </a:pPr>
              <a:r>
                <a:rPr lang="en-US" sz="1100" b="1" dirty="0"/>
                <a:t>Reactive</a:t>
              </a:r>
            </a:p>
            <a:p>
              <a:pPr marL="0" indent="0" algn="ctr">
                <a:buNone/>
              </a:pPr>
              <a:r>
                <a:rPr lang="en-US" sz="1100" b="1" dirty="0"/>
                <a:t>Stable</a:t>
              </a:r>
            </a:p>
          </p:txBody>
        </p:sp>
        <p:cxnSp>
          <p:nvCxnSpPr>
            <p:cNvPr id="15" name="Straight Arrow Connector 14">
              <a:extLst>
                <a:ext uri="{FF2B5EF4-FFF2-40B4-BE49-F238E27FC236}">
                  <a16:creationId xmlns:a16="http://schemas.microsoft.com/office/drawing/2014/main" id="{A0D9B7C1-D6A3-4CEB-B1C5-5AC047682941}"/>
                </a:ext>
              </a:extLst>
            </p:cNvPr>
            <p:cNvCxnSpPr>
              <a:cxnSpLocks/>
            </p:cNvCxnSpPr>
            <p:nvPr/>
          </p:nvCxnSpPr>
          <p:spPr>
            <a:xfrm>
              <a:off x="8633986" y="5320237"/>
              <a:ext cx="0" cy="992349"/>
            </a:xfrm>
            <a:prstGeom prst="straightConnector1">
              <a:avLst/>
            </a:prstGeom>
            <a:ln w="63500">
              <a:solidFill>
                <a:schemeClr val="accent2"/>
              </a:solidFill>
              <a:headEnd type="triangle"/>
              <a:tailEnd type="triangle"/>
            </a:ln>
            <a:effectLst>
              <a:outerShdw blurRad="50800" dist="38100" dir="2700000" algn="tl" rotWithShape="0">
                <a:prstClr val="black">
                  <a:alpha val="40000"/>
                </a:prstClr>
              </a:outerShdw>
            </a:effectLst>
          </p:spPr>
          <p:style>
            <a:lnRef idx="2">
              <a:schemeClr val="accent2"/>
            </a:lnRef>
            <a:fillRef idx="0">
              <a:schemeClr val="accent2"/>
            </a:fillRef>
            <a:effectRef idx="1">
              <a:schemeClr val="accent2"/>
            </a:effectRef>
            <a:fontRef idx="minor">
              <a:schemeClr val="tx1"/>
            </a:fontRef>
          </p:style>
        </p:cxnSp>
      </p:grpSp>
    </p:spTree>
    <p:extLst>
      <p:ext uri="{BB962C8B-B14F-4D97-AF65-F5344CB8AC3E}">
        <p14:creationId xmlns:p14="http://schemas.microsoft.com/office/powerpoint/2010/main" val="110231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651844B-C159-48C1-89D7-DEF61AD2A2B3}"/>
              </a:ext>
            </a:extLst>
          </p:cNvPr>
          <p:cNvSpPr>
            <a:spLocks noGrp="1"/>
          </p:cNvSpPr>
          <p:nvPr>
            <p:ph type="title"/>
          </p:nvPr>
        </p:nvSpPr>
        <p:spPr/>
        <p:txBody>
          <a:bodyPr/>
          <a:lstStyle/>
          <a:p>
            <a:r>
              <a:rPr lang="en-US" dirty="0"/>
              <a:t>Application</a:t>
            </a:r>
          </a:p>
        </p:txBody>
      </p:sp>
      <p:sp>
        <p:nvSpPr>
          <p:cNvPr id="2" name="Content Placeholder 1">
            <a:extLst>
              <a:ext uri="{FF2B5EF4-FFF2-40B4-BE49-F238E27FC236}">
                <a16:creationId xmlns:a16="http://schemas.microsoft.com/office/drawing/2014/main" id="{8FFFCA6A-AC4E-44F1-ACF4-62A7AF89EEC7}"/>
              </a:ext>
            </a:extLst>
          </p:cNvPr>
          <p:cNvSpPr>
            <a:spLocks noGrp="1"/>
          </p:cNvSpPr>
          <p:nvPr>
            <p:ph idx="1"/>
          </p:nvPr>
        </p:nvSpPr>
        <p:spPr>
          <a:xfrm>
            <a:off x="457200" y="1380070"/>
            <a:ext cx="8229600" cy="741808"/>
          </a:xfrm>
        </p:spPr>
        <p:txBody>
          <a:bodyPr/>
          <a:lstStyle/>
          <a:p>
            <a:r>
              <a:rPr lang="en-US" dirty="0"/>
              <a:t>Organization</a:t>
            </a:r>
          </a:p>
          <a:p>
            <a:pPr marL="457200" lvl="1" indent="0">
              <a:buNone/>
            </a:pPr>
            <a:endParaRPr lang="en-US" sz="2400" dirty="0">
              <a:solidFill>
                <a:srgbClr val="C00000"/>
              </a:solidFill>
            </a:endParaRPr>
          </a:p>
          <a:p>
            <a:pPr marL="457200" lvl="1" indent="0">
              <a:buNone/>
            </a:pPr>
            <a:endParaRPr lang="en-US" sz="2400" dirty="0">
              <a:solidFill>
                <a:srgbClr val="C00000"/>
              </a:solidFill>
            </a:endParaRPr>
          </a:p>
          <a:p>
            <a:pPr marL="457200" lvl="1" indent="0">
              <a:buNone/>
            </a:pPr>
            <a:endParaRPr lang="en-US" sz="2400" dirty="0">
              <a:solidFill>
                <a:srgbClr val="C00000"/>
              </a:solidFill>
            </a:endParaRPr>
          </a:p>
        </p:txBody>
      </p:sp>
      <p:grpSp>
        <p:nvGrpSpPr>
          <p:cNvPr id="9" name="Group 8" descr="Hierarchical and Matrixed is needed in Organization. ">
            <a:extLst>
              <a:ext uri="{FF2B5EF4-FFF2-40B4-BE49-F238E27FC236}">
                <a16:creationId xmlns:a16="http://schemas.microsoft.com/office/drawing/2014/main" id="{B34AECA3-3DC8-4EBB-B054-FB2E1AFD0FEC}"/>
              </a:ext>
            </a:extLst>
          </p:cNvPr>
          <p:cNvGrpSpPr/>
          <p:nvPr/>
        </p:nvGrpSpPr>
        <p:grpSpPr>
          <a:xfrm>
            <a:off x="1120394" y="3198166"/>
            <a:ext cx="6568888" cy="461666"/>
            <a:chOff x="1120394" y="3198166"/>
            <a:chExt cx="6568888" cy="461666"/>
          </a:xfrm>
        </p:grpSpPr>
        <p:cxnSp>
          <p:nvCxnSpPr>
            <p:cNvPr id="10" name="Straight Arrow Connector 9">
              <a:extLst>
                <a:ext uri="{FF2B5EF4-FFF2-40B4-BE49-F238E27FC236}">
                  <a16:creationId xmlns:a16="http://schemas.microsoft.com/office/drawing/2014/main" id="{2664A687-0718-487E-9F36-6BF2C9196D18}"/>
                </a:ext>
              </a:extLst>
            </p:cNvPr>
            <p:cNvCxnSpPr/>
            <p:nvPr/>
          </p:nvCxnSpPr>
          <p:spPr>
            <a:xfrm>
              <a:off x="2750457" y="3429000"/>
              <a:ext cx="3643086" cy="0"/>
            </a:xfrm>
            <a:prstGeom prst="straightConnector1">
              <a:avLst/>
            </a:prstGeom>
            <a:ln w="63500">
              <a:headEnd type="triangle"/>
              <a:tailEnd type="triangle"/>
            </a:ln>
          </p:spPr>
          <p:style>
            <a:lnRef idx="2">
              <a:schemeClr val="accent2"/>
            </a:lnRef>
            <a:fillRef idx="0">
              <a:schemeClr val="accent2"/>
            </a:fillRef>
            <a:effectRef idx="1">
              <a:schemeClr val="accent2"/>
            </a:effectRef>
            <a:fontRef idx="minor">
              <a:schemeClr val="tx1"/>
            </a:fontRef>
          </p:style>
        </p:cxnSp>
        <p:sp>
          <p:nvSpPr>
            <p:cNvPr id="11" name="TextBox 10">
              <a:extLst>
                <a:ext uri="{FF2B5EF4-FFF2-40B4-BE49-F238E27FC236}">
                  <a16:creationId xmlns:a16="http://schemas.microsoft.com/office/drawing/2014/main" id="{E5C3A99A-0F9B-4795-9C33-309236EE3B10}"/>
                </a:ext>
              </a:extLst>
            </p:cNvPr>
            <p:cNvSpPr txBox="1"/>
            <p:nvPr/>
          </p:nvSpPr>
          <p:spPr>
            <a:xfrm>
              <a:off x="6393543" y="3198166"/>
              <a:ext cx="1295739" cy="461665"/>
            </a:xfrm>
            <a:prstGeom prst="rect">
              <a:avLst/>
            </a:prstGeom>
            <a:noFill/>
          </p:spPr>
          <p:txBody>
            <a:bodyPr wrap="none" rtlCol="0">
              <a:spAutoFit/>
            </a:bodyPr>
            <a:lstStyle/>
            <a:p>
              <a:r>
                <a:rPr lang="en-US" sz="2400" dirty="0">
                  <a:solidFill>
                    <a:srgbClr val="C00000"/>
                  </a:solidFill>
                </a:rPr>
                <a:t>matrixed</a:t>
              </a:r>
            </a:p>
          </p:txBody>
        </p:sp>
        <p:sp>
          <p:nvSpPr>
            <p:cNvPr id="12" name="TextBox 11">
              <a:extLst>
                <a:ext uri="{FF2B5EF4-FFF2-40B4-BE49-F238E27FC236}">
                  <a16:creationId xmlns:a16="http://schemas.microsoft.com/office/drawing/2014/main" id="{139AAE2E-6E9C-4656-8B3D-6AB8D0EFAD82}"/>
                </a:ext>
              </a:extLst>
            </p:cNvPr>
            <p:cNvSpPr txBox="1"/>
            <p:nvPr/>
          </p:nvSpPr>
          <p:spPr>
            <a:xfrm>
              <a:off x="1120394" y="3198167"/>
              <a:ext cx="1630063" cy="461665"/>
            </a:xfrm>
            <a:prstGeom prst="rect">
              <a:avLst/>
            </a:prstGeom>
            <a:noFill/>
          </p:spPr>
          <p:txBody>
            <a:bodyPr wrap="none" rtlCol="0">
              <a:spAutoFit/>
            </a:bodyPr>
            <a:lstStyle/>
            <a:p>
              <a:pPr algn="r"/>
              <a:r>
                <a:rPr lang="en-US" sz="2400" dirty="0">
                  <a:solidFill>
                    <a:srgbClr val="C00000"/>
                  </a:solidFill>
                </a:rPr>
                <a:t>hierarchical</a:t>
              </a:r>
            </a:p>
          </p:txBody>
        </p:sp>
      </p:grpSp>
      <p:grpSp>
        <p:nvGrpSpPr>
          <p:cNvPr id="13" name="Group 12">
            <a:extLst>
              <a:ext uri="{FF2B5EF4-FFF2-40B4-BE49-F238E27FC236}">
                <a16:creationId xmlns:a16="http://schemas.microsoft.com/office/drawing/2014/main" id="{B25901AD-2012-4CBB-A11E-875511F467D6}"/>
              </a:ext>
              <a:ext uri="{C183D7F6-B498-43B3-948B-1728B52AA6E4}">
                <adec:decorative xmlns:adec="http://schemas.microsoft.com/office/drawing/2017/decorative" val="1"/>
              </a:ext>
            </a:extLst>
          </p:cNvPr>
          <p:cNvGrpSpPr/>
          <p:nvPr/>
        </p:nvGrpSpPr>
        <p:grpSpPr>
          <a:xfrm>
            <a:off x="7483763" y="5320237"/>
            <a:ext cx="1167357" cy="992349"/>
            <a:chOff x="7483763" y="5320237"/>
            <a:chExt cx="1167357" cy="992349"/>
          </a:xfrm>
        </p:grpSpPr>
        <p:sp>
          <p:nvSpPr>
            <p:cNvPr id="14" name="Content Placeholder 1">
              <a:extLst>
                <a:ext uri="{FF2B5EF4-FFF2-40B4-BE49-F238E27FC236}">
                  <a16:creationId xmlns:a16="http://schemas.microsoft.com/office/drawing/2014/main" id="{A64387CC-7A1F-4611-9CA3-EBA618581F73}"/>
                </a:ext>
              </a:extLst>
            </p:cNvPr>
            <p:cNvSpPr txBox="1">
              <a:spLocks/>
            </p:cNvSpPr>
            <p:nvPr/>
          </p:nvSpPr>
          <p:spPr>
            <a:xfrm>
              <a:off x="7483763" y="5369909"/>
              <a:ext cx="1167357" cy="890630"/>
            </a:xfrm>
            <a:prstGeom prst="rect">
              <a:avLst/>
            </a:prstGeom>
            <a:ln>
              <a:solidFill>
                <a:schemeClr val="accent2"/>
              </a:solidFill>
            </a:ln>
            <a:effectLst>
              <a:outerShdw blurRad="50800" dist="38100" dir="2700000" algn="tl" rotWithShape="0">
                <a:prstClr val="black">
                  <a:alpha val="40000"/>
                </a:prstClr>
              </a:outerShdw>
            </a:effectLst>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100" b="1" dirty="0"/>
                <a:t>Transformative</a:t>
              </a:r>
              <a:endParaRPr lang="en-US" sz="1100" b="1" dirty="0">
                <a:solidFill>
                  <a:srgbClr val="C00000"/>
                </a:solidFill>
              </a:endParaRPr>
            </a:p>
            <a:p>
              <a:pPr marL="0" indent="0" algn="ctr">
                <a:buNone/>
              </a:pPr>
              <a:r>
                <a:rPr lang="en-US" sz="1100" b="1" dirty="0"/>
                <a:t>Proactive</a:t>
              </a:r>
            </a:p>
            <a:p>
              <a:pPr marL="0" indent="0" algn="ctr">
                <a:buNone/>
              </a:pPr>
              <a:r>
                <a:rPr lang="en-US" sz="1100" b="1" dirty="0"/>
                <a:t>Reactive</a:t>
              </a:r>
            </a:p>
            <a:p>
              <a:pPr marL="0" indent="0" algn="ctr">
                <a:buNone/>
              </a:pPr>
              <a:r>
                <a:rPr lang="en-US" sz="1100" b="1" dirty="0"/>
                <a:t>Stable</a:t>
              </a:r>
            </a:p>
          </p:txBody>
        </p:sp>
        <p:cxnSp>
          <p:nvCxnSpPr>
            <p:cNvPr id="15" name="Straight Arrow Connector 14">
              <a:extLst>
                <a:ext uri="{FF2B5EF4-FFF2-40B4-BE49-F238E27FC236}">
                  <a16:creationId xmlns:a16="http://schemas.microsoft.com/office/drawing/2014/main" id="{A0D9B7C1-D6A3-4CEB-B1C5-5AC047682941}"/>
                </a:ext>
              </a:extLst>
            </p:cNvPr>
            <p:cNvCxnSpPr>
              <a:cxnSpLocks/>
            </p:cNvCxnSpPr>
            <p:nvPr/>
          </p:nvCxnSpPr>
          <p:spPr>
            <a:xfrm>
              <a:off x="8633986" y="5320237"/>
              <a:ext cx="0" cy="992349"/>
            </a:xfrm>
            <a:prstGeom prst="straightConnector1">
              <a:avLst/>
            </a:prstGeom>
            <a:ln w="63500">
              <a:solidFill>
                <a:schemeClr val="accent2"/>
              </a:solidFill>
              <a:headEnd type="triangle"/>
              <a:tailEnd type="triangle"/>
            </a:ln>
            <a:effectLst>
              <a:outerShdw blurRad="50800" dist="38100" dir="2700000" algn="tl" rotWithShape="0">
                <a:prstClr val="black">
                  <a:alpha val="40000"/>
                </a:prstClr>
              </a:outerShdw>
            </a:effectLst>
          </p:spPr>
          <p:style>
            <a:lnRef idx="2">
              <a:schemeClr val="accent2"/>
            </a:lnRef>
            <a:fillRef idx="0">
              <a:schemeClr val="accent2"/>
            </a:fillRef>
            <a:effectRef idx="1">
              <a:schemeClr val="accent2"/>
            </a:effectRef>
            <a:fontRef idx="minor">
              <a:schemeClr val="tx1"/>
            </a:fontRef>
          </p:style>
        </p:cxnSp>
      </p:grpSp>
    </p:spTree>
    <p:extLst>
      <p:ext uri="{BB962C8B-B14F-4D97-AF65-F5344CB8AC3E}">
        <p14:creationId xmlns:p14="http://schemas.microsoft.com/office/powerpoint/2010/main" val="1728386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651844B-C159-48C1-89D7-DEF61AD2A2B3}"/>
              </a:ext>
            </a:extLst>
          </p:cNvPr>
          <p:cNvSpPr>
            <a:spLocks noGrp="1"/>
          </p:cNvSpPr>
          <p:nvPr>
            <p:ph type="title"/>
          </p:nvPr>
        </p:nvSpPr>
        <p:spPr/>
        <p:txBody>
          <a:bodyPr/>
          <a:lstStyle/>
          <a:p>
            <a:r>
              <a:rPr lang="en-US" dirty="0"/>
              <a:t>Application</a:t>
            </a:r>
          </a:p>
        </p:txBody>
      </p:sp>
      <p:sp>
        <p:nvSpPr>
          <p:cNvPr id="2" name="Content Placeholder 1">
            <a:extLst>
              <a:ext uri="{FF2B5EF4-FFF2-40B4-BE49-F238E27FC236}">
                <a16:creationId xmlns:a16="http://schemas.microsoft.com/office/drawing/2014/main" id="{8FFFCA6A-AC4E-44F1-ACF4-62A7AF89EEC7}"/>
              </a:ext>
            </a:extLst>
          </p:cNvPr>
          <p:cNvSpPr>
            <a:spLocks noGrp="1"/>
          </p:cNvSpPr>
          <p:nvPr>
            <p:ph idx="1"/>
          </p:nvPr>
        </p:nvSpPr>
        <p:spPr>
          <a:xfrm>
            <a:off x="457200" y="1380070"/>
            <a:ext cx="8229600" cy="741808"/>
          </a:xfrm>
        </p:spPr>
        <p:txBody>
          <a:bodyPr/>
          <a:lstStyle/>
          <a:p>
            <a:r>
              <a:rPr lang="en-US" dirty="0"/>
              <a:t>Relationship</a:t>
            </a:r>
          </a:p>
          <a:p>
            <a:pPr marL="457200" lvl="1" indent="0">
              <a:buNone/>
            </a:pPr>
            <a:endParaRPr lang="en-US" sz="2400" dirty="0">
              <a:solidFill>
                <a:srgbClr val="C00000"/>
              </a:solidFill>
            </a:endParaRPr>
          </a:p>
          <a:p>
            <a:pPr marL="457200" lvl="1" indent="0">
              <a:buNone/>
            </a:pPr>
            <a:endParaRPr lang="en-US" sz="2400" dirty="0">
              <a:solidFill>
                <a:srgbClr val="C00000"/>
              </a:solidFill>
            </a:endParaRPr>
          </a:p>
          <a:p>
            <a:pPr marL="457200" lvl="1" indent="0">
              <a:buNone/>
            </a:pPr>
            <a:endParaRPr lang="en-US" sz="2400" dirty="0">
              <a:solidFill>
                <a:srgbClr val="C00000"/>
              </a:solidFill>
            </a:endParaRPr>
          </a:p>
        </p:txBody>
      </p:sp>
      <p:grpSp>
        <p:nvGrpSpPr>
          <p:cNvPr id="9" name="Group 8" descr="Customer and Partner is needed in Relationship.">
            <a:extLst>
              <a:ext uri="{FF2B5EF4-FFF2-40B4-BE49-F238E27FC236}">
                <a16:creationId xmlns:a16="http://schemas.microsoft.com/office/drawing/2014/main" id="{B34AECA3-3DC8-4EBB-B054-FB2E1AFD0FEC}"/>
              </a:ext>
            </a:extLst>
          </p:cNvPr>
          <p:cNvGrpSpPr/>
          <p:nvPr/>
        </p:nvGrpSpPr>
        <p:grpSpPr>
          <a:xfrm>
            <a:off x="1389251" y="3198166"/>
            <a:ext cx="6131524" cy="461666"/>
            <a:chOff x="1389251" y="3198166"/>
            <a:chExt cx="6131524" cy="461666"/>
          </a:xfrm>
        </p:grpSpPr>
        <p:cxnSp>
          <p:nvCxnSpPr>
            <p:cNvPr id="10" name="Straight Arrow Connector 9">
              <a:extLst>
                <a:ext uri="{FF2B5EF4-FFF2-40B4-BE49-F238E27FC236}">
                  <a16:creationId xmlns:a16="http://schemas.microsoft.com/office/drawing/2014/main" id="{2664A687-0718-487E-9F36-6BF2C9196D18}"/>
                </a:ext>
              </a:extLst>
            </p:cNvPr>
            <p:cNvCxnSpPr/>
            <p:nvPr/>
          </p:nvCxnSpPr>
          <p:spPr>
            <a:xfrm>
              <a:off x="2750457" y="3429000"/>
              <a:ext cx="3643086" cy="0"/>
            </a:xfrm>
            <a:prstGeom prst="straightConnector1">
              <a:avLst/>
            </a:prstGeom>
            <a:ln w="63500">
              <a:headEnd type="triangle"/>
              <a:tailEnd type="triangle"/>
            </a:ln>
          </p:spPr>
          <p:style>
            <a:lnRef idx="2">
              <a:schemeClr val="accent2"/>
            </a:lnRef>
            <a:fillRef idx="0">
              <a:schemeClr val="accent2"/>
            </a:fillRef>
            <a:effectRef idx="1">
              <a:schemeClr val="accent2"/>
            </a:effectRef>
            <a:fontRef idx="minor">
              <a:schemeClr val="tx1"/>
            </a:fontRef>
          </p:style>
        </p:cxnSp>
        <p:sp>
          <p:nvSpPr>
            <p:cNvPr id="11" name="TextBox 10">
              <a:extLst>
                <a:ext uri="{FF2B5EF4-FFF2-40B4-BE49-F238E27FC236}">
                  <a16:creationId xmlns:a16="http://schemas.microsoft.com/office/drawing/2014/main" id="{E5C3A99A-0F9B-4795-9C33-309236EE3B10}"/>
                </a:ext>
              </a:extLst>
            </p:cNvPr>
            <p:cNvSpPr txBox="1"/>
            <p:nvPr/>
          </p:nvSpPr>
          <p:spPr>
            <a:xfrm>
              <a:off x="6393543" y="3198166"/>
              <a:ext cx="1127232" cy="461665"/>
            </a:xfrm>
            <a:prstGeom prst="rect">
              <a:avLst/>
            </a:prstGeom>
            <a:noFill/>
          </p:spPr>
          <p:txBody>
            <a:bodyPr wrap="none" rtlCol="0">
              <a:spAutoFit/>
            </a:bodyPr>
            <a:lstStyle/>
            <a:p>
              <a:r>
                <a:rPr lang="en-US" sz="2400" dirty="0">
                  <a:solidFill>
                    <a:srgbClr val="C00000"/>
                  </a:solidFill>
                </a:rPr>
                <a:t>partner</a:t>
              </a:r>
            </a:p>
          </p:txBody>
        </p:sp>
        <p:sp>
          <p:nvSpPr>
            <p:cNvPr id="12" name="TextBox 11">
              <a:extLst>
                <a:ext uri="{FF2B5EF4-FFF2-40B4-BE49-F238E27FC236}">
                  <a16:creationId xmlns:a16="http://schemas.microsoft.com/office/drawing/2014/main" id="{139AAE2E-6E9C-4656-8B3D-6AB8D0EFAD82}"/>
                </a:ext>
              </a:extLst>
            </p:cNvPr>
            <p:cNvSpPr txBox="1"/>
            <p:nvPr/>
          </p:nvSpPr>
          <p:spPr>
            <a:xfrm>
              <a:off x="1389251" y="3198167"/>
              <a:ext cx="1361206" cy="461665"/>
            </a:xfrm>
            <a:prstGeom prst="rect">
              <a:avLst/>
            </a:prstGeom>
            <a:noFill/>
          </p:spPr>
          <p:txBody>
            <a:bodyPr wrap="none" rtlCol="0">
              <a:spAutoFit/>
            </a:bodyPr>
            <a:lstStyle/>
            <a:p>
              <a:pPr algn="r"/>
              <a:r>
                <a:rPr lang="en-US" sz="2400" dirty="0">
                  <a:solidFill>
                    <a:srgbClr val="C00000"/>
                  </a:solidFill>
                </a:rPr>
                <a:t>customer</a:t>
              </a:r>
            </a:p>
          </p:txBody>
        </p:sp>
      </p:grpSp>
      <p:grpSp>
        <p:nvGrpSpPr>
          <p:cNvPr id="13" name="Group 12">
            <a:extLst>
              <a:ext uri="{FF2B5EF4-FFF2-40B4-BE49-F238E27FC236}">
                <a16:creationId xmlns:a16="http://schemas.microsoft.com/office/drawing/2014/main" id="{B25901AD-2012-4CBB-A11E-875511F467D6}"/>
              </a:ext>
              <a:ext uri="{C183D7F6-B498-43B3-948B-1728B52AA6E4}">
                <adec:decorative xmlns:adec="http://schemas.microsoft.com/office/drawing/2017/decorative" val="1"/>
              </a:ext>
            </a:extLst>
          </p:cNvPr>
          <p:cNvGrpSpPr/>
          <p:nvPr/>
        </p:nvGrpSpPr>
        <p:grpSpPr>
          <a:xfrm>
            <a:off x="7483763" y="5320237"/>
            <a:ext cx="1167357" cy="992349"/>
            <a:chOff x="7483763" y="5320237"/>
            <a:chExt cx="1167357" cy="992349"/>
          </a:xfrm>
        </p:grpSpPr>
        <p:sp>
          <p:nvSpPr>
            <p:cNvPr id="14" name="Content Placeholder 1">
              <a:extLst>
                <a:ext uri="{FF2B5EF4-FFF2-40B4-BE49-F238E27FC236}">
                  <a16:creationId xmlns:a16="http://schemas.microsoft.com/office/drawing/2014/main" id="{A64387CC-7A1F-4611-9CA3-EBA618581F73}"/>
                </a:ext>
              </a:extLst>
            </p:cNvPr>
            <p:cNvSpPr txBox="1">
              <a:spLocks/>
            </p:cNvSpPr>
            <p:nvPr/>
          </p:nvSpPr>
          <p:spPr>
            <a:xfrm>
              <a:off x="7483763" y="5369909"/>
              <a:ext cx="1167357" cy="890630"/>
            </a:xfrm>
            <a:prstGeom prst="rect">
              <a:avLst/>
            </a:prstGeom>
            <a:ln>
              <a:solidFill>
                <a:schemeClr val="accent2"/>
              </a:solidFill>
            </a:ln>
            <a:effectLst>
              <a:outerShdw blurRad="50800" dist="38100" dir="2700000" algn="tl" rotWithShape="0">
                <a:prstClr val="black">
                  <a:alpha val="40000"/>
                </a:prstClr>
              </a:outerShdw>
            </a:effectLst>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100" b="1" dirty="0"/>
                <a:t>Transformative</a:t>
              </a:r>
              <a:endParaRPr lang="en-US" sz="1100" b="1" dirty="0">
                <a:solidFill>
                  <a:srgbClr val="C00000"/>
                </a:solidFill>
              </a:endParaRPr>
            </a:p>
            <a:p>
              <a:pPr marL="0" indent="0" algn="ctr">
                <a:buNone/>
              </a:pPr>
              <a:r>
                <a:rPr lang="en-US" sz="1100" b="1" dirty="0"/>
                <a:t>Proactive</a:t>
              </a:r>
            </a:p>
            <a:p>
              <a:pPr marL="0" indent="0" algn="ctr">
                <a:buNone/>
              </a:pPr>
              <a:r>
                <a:rPr lang="en-US" sz="1100" b="1" dirty="0"/>
                <a:t>Reactive</a:t>
              </a:r>
            </a:p>
            <a:p>
              <a:pPr marL="0" indent="0" algn="ctr">
                <a:buNone/>
              </a:pPr>
              <a:r>
                <a:rPr lang="en-US" sz="1100" b="1" dirty="0"/>
                <a:t>Stable</a:t>
              </a:r>
            </a:p>
          </p:txBody>
        </p:sp>
        <p:cxnSp>
          <p:nvCxnSpPr>
            <p:cNvPr id="15" name="Straight Arrow Connector 14">
              <a:extLst>
                <a:ext uri="{FF2B5EF4-FFF2-40B4-BE49-F238E27FC236}">
                  <a16:creationId xmlns:a16="http://schemas.microsoft.com/office/drawing/2014/main" id="{A0D9B7C1-D6A3-4CEB-B1C5-5AC047682941}"/>
                </a:ext>
              </a:extLst>
            </p:cNvPr>
            <p:cNvCxnSpPr>
              <a:cxnSpLocks/>
            </p:cNvCxnSpPr>
            <p:nvPr/>
          </p:nvCxnSpPr>
          <p:spPr>
            <a:xfrm>
              <a:off x="8633986" y="5320237"/>
              <a:ext cx="0" cy="992349"/>
            </a:xfrm>
            <a:prstGeom prst="straightConnector1">
              <a:avLst/>
            </a:prstGeom>
            <a:ln w="63500">
              <a:solidFill>
                <a:schemeClr val="accent2"/>
              </a:solidFill>
              <a:headEnd type="triangle"/>
              <a:tailEnd type="triangle"/>
            </a:ln>
            <a:effectLst>
              <a:outerShdw blurRad="50800" dist="38100" dir="2700000" algn="tl" rotWithShape="0">
                <a:prstClr val="black">
                  <a:alpha val="40000"/>
                </a:prstClr>
              </a:outerShdw>
            </a:effectLst>
          </p:spPr>
          <p:style>
            <a:lnRef idx="2">
              <a:schemeClr val="accent2"/>
            </a:lnRef>
            <a:fillRef idx="0">
              <a:schemeClr val="accent2"/>
            </a:fillRef>
            <a:effectRef idx="1">
              <a:schemeClr val="accent2"/>
            </a:effectRef>
            <a:fontRef idx="minor">
              <a:schemeClr val="tx1"/>
            </a:fontRef>
          </p:style>
        </p:cxnSp>
      </p:grpSp>
    </p:spTree>
    <p:extLst>
      <p:ext uri="{BB962C8B-B14F-4D97-AF65-F5344CB8AC3E}">
        <p14:creationId xmlns:p14="http://schemas.microsoft.com/office/powerpoint/2010/main" val="2476673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F3AA623-AD52-424F-90E1-E5D3B0D2AB7B}"/>
              </a:ext>
            </a:extLst>
          </p:cNvPr>
          <p:cNvSpPr>
            <a:spLocks noGrp="1"/>
          </p:cNvSpPr>
          <p:nvPr>
            <p:ph type="title"/>
          </p:nvPr>
        </p:nvSpPr>
        <p:spPr/>
        <p:txBody>
          <a:bodyPr/>
          <a:lstStyle/>
          <a:p>
            <a:r>
              <a:rPr lang="en-US" dirty="0"/>
              <a:t>Landscape</a:t>
            </a:r>
          </a:p>
        </p:txBody>
      </p:sp>
      <p:sp>
        <p:nvSpPr>
          <p:cNvPr id="2" name="Content Placeholder 1">
            <a:extLst>
              <a:ext uri="{FF2B5EF4-FFF2-40B4-BE49-F238E27FC236}">
                <a16:creationId xmlns:a16="http://schemas.microsoft.com/office/drawing/2014/main" id="{BCBAC24D-F2CD-4181-A3D9-9ABD910E5D11}"/>
              </a:ext>
            </a:extLst>
          </p:cNvPr>
          <p:cNvSpPr>
            <a:spLocks noGrp="1"/>
          </p:cNvSpPr>
          <p:nvPr>
            <p:ph idx="1"/>
          </p:nvPr>
        </p:nvSpPr>
        <p:spPr>
          <a:xfrm>
            <a:off x="457200" y="1380069"/>
            <a:ext cx="8229600" cy="5029201"/>
          </a:xfrm>
        </p:spPr>
        <p:txBody>
          <a:bodyPr/>
          <a:lstStyle/>
          <a:p>
            <a:r>
              <a:rPr lang="en-US" dirty="0"/>
              <a:t>Culture</a:t>
            </a:r>
          </a:p>
          <a:p>
            <a:r>
              <a:rPr lang="en-US" dirty="0"/>
              <a:t>Architecture</a:t>
            </a:r>
          </a:p>
          <a:p>
            <a:r>
              <a:rPr lang="en-US" dirty="0"/>
              <a:t>Security</a:t>
            </a:r>
          </a:p>
          <a:p>
            <a:r>
              <a:rPr lang="en-US" dirty="0"/>
              <a:t>Compliance</a:t>
            </a:r>
          </a:p>
          <a:p>
            <a:r>
              <a:rPr lang="en-US" dirty="0"/>
              <a:t>Operations</a:t>
            </a:r>
          </a:p>
          <a:p>
            <a:r>
              <a:rPr lang="en-US" dirty="0"/>
              <a:t>Data</a:t>
            </a:r>
          </a:p>
          <a:p>
            <a:r>
              <a:rPr lang="en-US" dirty="0"/>
              <a:t>Service</a:t>
            </a:r>
          </a:p>
          <a:p>
            <a:r>
              <a:rPr lang="en-US" dirty="0"/>
              <a:t>...</a:t>
            </a:r>
          </a:p>
        </p:txBody>
      </p:sp>
      <p:pic>
        <p:nvPicPr>
          <p:cNvPr id="7" name="Picture 6">
            <a:extLst>
              <a:ext uri="{FF2B5EF4-FFF2-40B4-BE49-F238E27FC236}">
                <a16:creationId xmlns:a16="http://schemas.microsoft.com/office/drawing/2014/main" id="{51ECCA43-7673-454E-BE10-355D5DAF3EC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140435" y="4258374"/>
            <a:ext cx="2466975" cy="1847850"/>
          </a:xfrm>
          <a:prstGeom prst="rect">
            <a:avLst/>
          </a:prstGeom>
        </p:spPr>
      </p:pic>
      <p:grpSp>
        <p:nvGrpSpPr>
          <p:cNvPr id="10" name="Group 9" descr="These encompass into Everything">
            <a:extLst>
              <a:ext uri="{FF2B5EF4-FFF2-40B4-BE49-F238E27FC236}">
                <a16:creationId xmlns:a16="http://schemas.microsoft.com/office/drawing/2014/main" id="{AA5F4AC6-3DD4-4FC4-92A6-D7E5E30EB539}"/>
              </a:ext>
            </a:extLst>
          </p:cNvPr>
          <p:cNvGrpSpPr/>
          <p:nvPr/>
        </p:nvGrpSpPr>
        <p:grpSpPr>
          <a:xfrm>
            <a:off x="3098800" y="1545771"/>
            <a:ext cx="2678429" cy="4448629"/>
            <a:chOff x="3098800" y="1545771"/>
            <a:chExt cx="2678429" cy="4448629"/>
          </a:xfrm>
        </p:grpSpPr>
        <p:sp>
          <p:nvSpPr>
            <p:cNvPr id="8" name="Right Brace 7">
              <a:extLst>
                <a:ext uri="{FF2B5EF4-FFF2-40B4-BE49-F238E27FC236}">
                  <a16:creationId xmlns:a16="http://schemas.microsoft.com/office/drawing/2014/main" id="{28FEB31E-BD1E-4819-BDA7-91E22DF4D5E0}"/>
                </a:ext>
              </a:extLst>
            </p:cNvPr>
            <p:cNvSpPr/>
            <p:nvPr/>
          </p:nvSpPr>
          <p:spPr>
            <a:xfrm>
              <a:off x="3098800" y="1545771"/>
              <a:ext cx="595086" cy="4448629"/>
            </a:xfrm>
            <a:prstGeom prst="rightBrace">
              <a:avLst>
                <a:gd name="adj1" fmla="val 51016"/>
                <a:gd name="adj2" fmla="val 50000"/>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41520894-397D-4EFF-9483-E5C15630F5B9}"/>
                </a:ext>
              </a:extLst>
            </p:cNvPr>
            <p:cNvSpPr txBox="1"/>
            <p:nvPr/>
          </p:nvSpPr>
          <p:spPr>
            <a:xfrm>
              <a:off x="3824515" y="3476172"/>
              <a:ext cx="1952714" cy="584775"/>
            </a:xfrm>
            <a:prstGeom prst="rect">
              <a:avLst/>
            </a:prstGeom>
            <a:noFill/>
          </p:spPr>
          <p:txBody>
            <a:bodyPr wrap="none" rtlCol="0">
              <a:spAutoFit/>
            </a:bodyPr>
            <a:lstStyle/>
            <a:p>
              <a:r>
                <a:rPr lang="en-US" sz="3200" dirty="0">
                  <a:solidFill>
                    <a:srgbClr val="C00000"/>
                  </a:solidFill>
                </a:rPr>
                <a:t>Everything</a:t>
              </a:r>
            </a:p>
          </p:txBody>
        </p:sp>
      </p:grpSp>
    </p:spTree>
    <p:extLst>
      <p:ext uri="{BB962C8B-B14F-4D97-AF65-F5344CB8AC3E}">
        <p14:creationId xmlns:p14="http://schemas.microsoft.com/office/powerpoint/2010/main" val="2633856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651844B-C159-48C1-89D7-DEF61AD2A2B3}"/>
              </a:ext>
            </a:extLst>
          </p:cNvPr>
          <p:cNvSpPr>
            <a:spLocks noGrp="1"/>
          </p:cNvSpPr>
          <p:nvPr>
            <p:ph type="title"/>
          </p:nvPr>
        </p:nvSpPr>
        <p:spPr/>
        <p:txBody>
          <a:bodyPr/>
          <a:lstStyle/>
          <a:p>
            <a:r>
              <a:rPr lang="en-US" dirty="0"/>
              <a:t>Application</a:t>
            </a:r>
          </a:p>
        </p:txBody>
      </p:sp>
      <p:sp>
        <p:nvSpPr>
          <p:cNvPr id="2" name="Content Placeholder 1">
            <a:extLst>
              <a:ext uri="{FF2B5EF4-FFF2-40B4-BE49-F238E27FC236}">
                <a16:creationId xmlns:a16="http://schemas.microsoft.com/office/drawing/2014/main" id="{8FFFCA6A-AC4E-44F1-ACF4-62A7AF89EEC7}"/>
              </a:ext>
            </a:extLst>
          </p:cNvPr>
          <p:cNvSpPr>
            <a:spLocks noGrp="1"/>
          </p:cNvSpPr>
          <p:nvPr>
            <p:ph idx="1"/>
          </p:nvPr>
        </p:nvSpPr>
        <p:spPr>
          <a:xfrm>
            <a:off x="457200" y="1380070"/>
            <a:ext cx="8229600" cy="741808"/>
          </a:xfrm>
        </p:spPr>
        <p:txBody>
          <a:bodyPr/>
          <a:lstStyle/>
          <a:p>
            <a:r>
              <a:rPr lang="en-US" dirty="0"/>
              <a:t>Focus</a:t>
            </a:r>
          </a:p>
          <a:p>
            <a:pPr marL="457200" lvl="1" indent="0">
              <a:buNone/>
            </a:pPr>
            <a:endParaRPr lang="en-US" sz="2400" dirty="0">
              <a:solidFill>
                <a:srgbClr val="C00000"/>
              </a:solidFill>
            </a:endParaRPr>
          </a:p>
          <a:p>
            <a:pPr marL="457200" lvl="1" indent="0">
              <a:buNone/>
            </a:pPr>
            <a:endParaRPr lang="en-US" sz="2400" dirty="0">
              <a:solidFill>
                <a:srgbClr val="C00000"/>
              </a:solidFill>
            </a:endParaRPr>
          </a:p>
          <a:p>
            <a:pPr marL="457200" lvl="1" indent="0">
              <a:buNone/>
            </a:pPr>
            <a:endParaRPr lang="en-US" sz="2400" dirty="0">
              <a:solidFill>
                <a:srgbClr val="C00000"/>
              </a:solidFill>
            </a:endParaRPr>
          </a:p>
        </p:txBody>
      </p:sp>
      <p:grpSp>
        <p:nvGrpSpPr>
          <p:cNvPr id="9" name="Group 8" descr="Operations and Service is needed in Focus.">
            <a:extLst>
              <a:ext uri="{FF2B5EF4-FFF2-40B4-BE49-F238E27FC236}">
                <a16:creationId xmlns:a16="http://schemas.microsoft.com/office/drawing/2014/main" id="{B34AECA3-3DC8-4EBB-B054-FB2E1AFD0FEC}"/>
              </a:ext>
            </a:extLst>
          </p:cNvPr>
          <p:cNvGrpSpPr/>
          <p:nvPr/>
        </p:nvGrpSpPr>
        <p:grpSpPr>
          <a:xfrm>
            <a:off x="1225231" y="3198166"/>
            <a:ext cx="6231103" cy="461666"/>
            <a:chOff x="1225231" y="3198166"/>
            <a:chExt cx="6231103" cy="461666"/>
          </a:xfrm>
        </p:grpSpPr>
        <p:cxnSp>
          <p:nvCxnSpPr>
            <p:cNvPr id="10" name="Straight Arrow Connector 9">
              <a:extLst>
                <a:ext uri="{FF2B5EF4-FFF2-40B4-BE49-F238E27FC236}">
                  <a16:creationId xmlns:a16="http://schemas.microsoft.com/office/drawing/2014/main" id="{2664A687-0718-487E-9F36-6BF2C9196D18}"/>
                </a:ext>
              </a:extLst>
            </p:cNvPr>
            <p:cNvCxnSpPr/>
            <p:nvPr/>
          </p:nvCxnSpPr>
          <p:spPr>
            <a:xfrm>
              <a:off x="2750457" y="3429000"/>
              <a:ext cx="3643086" cy="0"/>
            </a:xfrm>
            <a:prstGeom prst="straightConnector1">
              <a:avLst/>
            </a:prstGeom>
            <a:ln w="63500">
              <a:headEnd type="triangle"/>
              <a:tailEnd type="triangle"/>
            </a:ln>
          </p:spPr>
          <p:style>
            <a:lnRef idx="2">
              <a:schemeClr val="accent2"/>
            </a:lnRef>
            <a:fillRef idx="0">
              <a:schemeClr val="accent2"/>
            </a:fillRef>
            <a:effectRef idx="1">
              <a:schemeClr val="accent2"/>
            </a:effectRef>
            <a:fontRef idx="minor">
              <a:schemeClr val="tx1"/>
            </a:fontRef>
          </p:style>
        </p:cxnSp>
        <p:sp>
          <p:nvSpPr>
            <p:cNvPr id="11" name="TextBox 10">
              <a:extLst>
                <a:ext uri="{FF2B5EF4-FFF2-40B4-BE49-F238E27FC236}">
                  <a16:creationId xmlns:a16="http://schemas.microsoft.com/office/drawing/2014/main" id="{E5C3A99A-0F9B-4795-9C33-309236EE3B10}"/>
                </a:ext>
              </a:extLst>
            </p:cNvPr>
            <p:cNvSpPr txBox="1"/>
            <p:nvPr/>
          </p:nvSpPr>
          <p:spPr>
            <a:xfrm>
              <a:off x="6393543" y="3198166"/>
              <a:ext cx="1062791" cy="461665"/>
            </a:xfrm>
            <a:prstGeom prst="rect">
              <a:avLst/>
            </a:prstGeom>
            <a:noFill/>
          </p:spPr>
          <p:txBody>
            <a:bodyPr wrap="none" rtlCol="0">
              <a:spAutoFit/>
            </a:bodyPr>
            <a:lstStyle/>
            <a:p>
              <a:r>
                <a:rPr lang="en-US" sz="2400" dirty="0">
                  <a:solidFill>
                    <a:srgbClr val="C00000"/>
                  </a:solidFill>
                </a:rPr>
                <a:t>service</a:t>
              </a:r>
            </a:p>
          </p:txBody>
        </p:sp>
        <p:sp>
          <p:nvSpPr>
            <p:cNvPr id="12" name="TextBox 11">
              <a:extLst>
                <a:ext uri="{FF2B5EF4-FFF2-40B4-BE49-F238E27FC236}">
                  <a16:creationId xmlns:a16="http://schemas.microsoft.com/office/drawing/2014/main" id="{139AAE2E-6E9C-4656-8B3D-6AB8D0EFAD82}"/>
                </a:ext>
              </a:extLst>
            </p:cNvPr>
            <p:cNvSpPr txBox="1"/>
            <p:nvPr/>
          </p:nvSpPr>
          <p:spPr>
            <a:xfrm>
              <a:off x="1225231" y="3198167"/>
              <a:ext cx="1525226" cy="461665"/>
            </a:xfrm>
            <a:prstGeom prst="rect">
              <a:avLst/>
            </a:prstGeom>
            <a:noFill/>
          </p:spPr>
          <p:txBody>
            <a:bodyPr wrap="none" rtlCol="0">
              <a:spAutoFit/>
            </a:bodyPr>
            <a:lstStyle/>
            <a:p>
              <a:pPr algn="r"/>
              <a:r>
                <a:rPr lang="en-US" sz="2400" dirty="0">
                  <a:solidFill>
                    <a:srgbClr val="C00000"/>
                  </a:solidFill>
                </a:rPr>
                <a:t>operations</a:t>
              </a:r>
            </a:p>
          </p:txBody>
        </p:sp>
      </p:grpSp>
      <p:grpSp>
        <p:nvGrpSpPr>
          <p:cNvPr id="13" name="Group 12">
            <a:extLst>
              <a:ext uri="{FF2B5EF4-FFF2-40B4-BE49-F238E27FC236}">
                <a16:creationId xmlns:a16="http://schemas.microsoft.com/office/drawing/2014/main" id="{B25901AD-2012-4CBB-A11E-875511F467D6}"/>
              </a:ext>
              <a:ext uri="{C183D7F6-B498-43B3-948B-1728B52AA6E4}">
                <adec:decorative xmlns:adec="http://schemas.microsoft.com/office/drawing/2017/decorative" val="1"/>
              </a:ext>
            </a:extLst>
          </p:cNvPr>
          <p:cNvGrpSpPr/>
          <p:nvPr/>
        </p:nvGrpSpPr>
        <p:grpSpPr>
          <a:xfrm>
            <a:off x="7483763" y="5320237"/>
            <a:ext cx="1167357" cy="992349"/>
            <a:chOff x="7483763" y="5320237"/>
            <a:chExt cx="1167357" cy="992349"/>
          </a:xfrm>
        </p:grpSpPr>
        <p:sp>
          <p:nvSpPr>
            <p:cNvPr id="14" name="Content Placeholder 1">
              <a:extLst>
                <a:ext uri="{FF2B5EF4-FFF2-40B4-BE49-F238E27FC236}">
                  <a16:creationId xmlns:a16="http://schemas.microsoft.com/office/drawing/2014/main" id="{A64387CC-7A1F-4611-9CA3-EBA618581F73}"/>
                </a:ext>
              </a:extLst>
            </p:cNvPr>
            <p:cNvSpPr txBox="1">
              <a:spLocks/>
            </p:cNvSpPr>
            <p:nvPr/>
          </p:nvSpPr>
          <p:spPr>
            <a:xfrm>
              <a:off x="7483763" y="5369909"/>
              <a:ext cx="1167357" cy="890630"/>
            </a:xfrm>
            <a:prstGeom prst="rect">
              <a:avLst/>
            </a:prstGeom>
            <a:ln>
              <a:solidFill>
                <a:schemeClr val="accent2"/>
              </a:solidFill>
            </a:ln>
            <a:effectLst>
              <a:outerShdw blurRad="50800" dist="38100" dir="2700000" algn="tl" rotWithShape="0">
                <a:prstClr val="black">
                  <a:alpha val="40000"/>
                </a:prstClr>
              </a:outerShdw>
            </a:effectLst>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100" b="1" dirty="0"/>
                <a:t>Transformative</a:t>
              </a:r>
              <a:endParaRPr lang="en-US" sz="1100" b="1" dirty="0">
                <a:solidFill>
                  <a:srgbClr val="C00000"/>
                </a:solidFill>
              </a:endParaRPr>
            </a:p>
            <a:p>
              <a:pPr marL="0" indent="0" algn="ctr">
                <a:buNone/>
              </a:pPr>
              <a:r>
                <a:rPr lang="en-US" sz="1100" b="1" dirty="0"/>
                <a:t>Proactive</a:t>
              </a:r>
            </a:p>
            <a:p>
              <a:pPr marL="0" indent="0" algn="ctr">
                <a:buNone/>
              </a:pPr>
              <a:r>
                <a:rPr lang="en-US" sz="1100" b="1" dirty="0"/>
                <a:t>Reactive</a:t>
              </a:r>
            </a:p>
            <a:p>
              <a:pPr marL="0" indent="0" algn="ctr">
                <a:buNone/>
              </a:pPr>
              <a:r>
                <a:rPr lang="en-US" sz="1100" b="1" dirty="0"/>
                <a:t>Stable</a:t>
              </a:r>
            </a:p>
          </p:txBody>
        </p:sp>
        <p:cxnSp>
          <p:nvCxnSpPr>
            <p:cNvPr id="15" name="Straight Arrow Connector 14">
              <a:extLst>
                <a:ext uri="{FF2B5EF4-FFF2-40B4-BE49-F238E27FC236}">
                  <a16:creationId xmlns:a16="http://schemas.microsoft.com/office/drawing/2014/main" id="{A0D9B7C1-D6A3-4CEB-B1C5-5AC047682941}"/>
                </a:ext>
              </a:extLst>
            </p:cNvPr>
            <p:cNvCxnSpPr>
              <a:cxnSpLocks/>
            </p:cNvCxnSpPr>
            <p:nvPr/>
          </p:nvCxnSpPr>
          <p:spPr>
            <a:xfrm>
              <a:off x="8633986" y="5320237"/>
              <a:ext cx="0" cy="992349"/>
            </a:xfrm>
            <a:prstGeom prst="straightConnector1">
              <a:avLst/>
            </a:prstGeom>
            <a:ln w="63500">
              <a:solidFill>
                <a:schemeClr val="accent2"/>
              </a:solidFill>
              <a:headEnd type="triangle"/>
              <a:tailEnd type="triangle"/>
            </a:ln>
            <a:effectLst>
              <a:outerShdw blurRad="50800" dist="38100" dir="2700000" algn="tl" rotWithShape="0">
                <a:prstClr val="black">
                  <a:alpha val="40000"/>
                </a:prstClr>
              </a:outerShdw>
            </a:effectLst>
          </p:spPr>
          <p:style>
            <a:lnRef idx="2">
              <a:schemeClr val="accent2"/>
            </a:lnRef>
            <a:fillRef idx="0">
              <a:schemeClr val="accent2"/>
            </a:fillRef>
            <a:effectRef idx="1">
              <a:schemeClr val="accent2"/>
            </a:effectRef>
            <a:fontRef idx="minor">
              <a:schemeClr val="tx1"/>
            </a:fontRef>
          </p:style>
        </p:cxnSp>
      </p:grpSp>
    </p:spTree>
    <p:extLst>
      <p:ext uri="{BB962C8B-B14F-4D97-AF65-F5344CB8AC3E}">
        <p14:creationId xmlns:p14="http://schemas.microsoft.com/office/powerpoint/2010/main" val="614682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651844B-C159-48C1-89D7-DEF61AD2A2B3}"/>
              </a:ext>
            </a:extLst>
          </p:cNvPr>
          <p:cNvSpPr>
            <a:spLocks noGrp="1"/>
          </p:cNvSpPr>
          <p:nvPr>
            <p:ph type="title"/>
          </p:nvPr>
        </p:nvSpPr>
        <p:spPr/>
        <p:txBody>
          <a:bodyPr/>
          <a:lstStyle/>
          <a:p>
            <a:r>
              <a:rPr lang="en-US" dirty="0"/>
              <a:t>Application</a:t>
            </a:r>
          </a:p>
        </p:txBody>
      </p:sp>
      <p:sp>
        <p:nvSpPr>
          <p:cNvPr id="2" name="Content Placeholder 1">
            <a:extLst>
              <a:ext uri="{FF2B5EF4-FFF2-40B4-BE49-F238E27FC236}">
                <a16:creationId xmlns:a16="http://schemas.microsoft.com/office/drawing/2014/main" id="{8FFFCA6A-AC4E-44F1-ACF4-62A7AF89EEC7}"/>
              </a:ext>
            </a:extLst>
          </p:cNvPr>
          <p:cNvSpPr>
            <a:spLocks noGrp="1"/>
          </p:cNvSpPr>
          <p:nvPr>
            <p:ph idx="1"/>
          </p:nvPr>
        </p:nvSpPr>
        <p:spPr>
          <a:xfrm>
            <a:off x="457200" y="1380070"/>
            <a:ext cx="8229600" cy="741808"/>
          </a:xfrm>
        </p:spPr>
        <p:txBody>
          <a:bodyPr/>
          <a:lstStyle/>
          <a:p>
            <a:r>
              <a:rPr lang="en-US" dirty="0"/>
              <a:t>Goal</a:t>
            </a:r>
          </a:p>
          <a:p>
            <a:pPr marL="457200" lvl="1" indent="0">
              <a:buNone/>
            </a:pPr>
            <a:endParaRPr lang="en-US" sz="2400" dirty="0">
              <a:solidFill>
                <a:srgbClr val="C00000"/>
              </a:solidFill>
            </a:endParaRPr>
          </a:p>
          <a:p>
            <a:pPr marL="457200" lvl="1" indent="0">
              <a:buNone/>
            </a:pPr>
            <a:endParaRPr lang="en-US" sz="2400" dirty="0">
              <a:solidFill>
                <a:srgbClr val="C00000"/>
              </a:solidFill>
            </a:endParaRPr>
          </a:p>
          <a:p>
            <a:pPr marL="457200" lvl="1" indent="0">
              <a:buNone/>
            </a:pPr>
            <a:endParaRPr lang="en-US" sz="2400" dirty="0">
              <a:solidFill>
                <a:srgbClr val="C00000"/>
              </a:solidFill>
            </a:endParaRPr>
          </a:p>
        </p:txBody>
      </p:sp>
      <p:grpSp>
        <p:nvGrpSpPr>
          <p:cNvPr id="9" name="Group 8" descr="Efficiency and Outcome is needed in Goal.">
            <a:extLst>
              <a:ext uri="{FF2B5EF4-FFF2-40B4-BE49-F238E27FC236}">
                <a16:creationId xmlns:a16="http://schemas.microsoft.com/office/drawing/2014/main" id="{B34AECA3-3DC8-4EBB-B054-FB2E1AFD0FEC}"/>
              </a:ext>
            </a:extLst>
          </p:cNvPr>
          <p:cNvGrpSpPr/>
          <p:nvPr/>
        </p:nvGrpSpPr>
        <p:grpSpPr>
          <a:xfrm>
            <a:off x="1372451" y="3198166"/>
            <a:ext cx="6316703" cy="461666"/>
            <a:chOff x="1372451" y="3198166"/>
            <a:chExt cx="6316703" cy="461666"/>
          </a:xfrm>
        </p:grpSpPr>
        <p:cxnSp>
          <p:nvCxnSpPr>
            <p:cNvPr id="10" name="Straight Arrow Connector 9">
              <a:extLst>
                <a:ext uri="{FF2B5EF4-FFF2-40B4-BE49-F238E27FC236}">
                  <a16:creationId xmlns:a16="http://schemas.microsoft.com/office/drawing/2014/main" id="{2664A687-0718-487E-9F36-6BF2C9196D18}"/>
                </a:ext>
              </a:extLst>
            </p:cNvPr>
            <p:cNvCxnSpPr/>
            <p:nvPr/>
          </p:nvCxnSpPr>
          <p:spPr>
            <a:xfrm>
              <a:off x="2750457" y="3429000"/>
              <a:ext cx="3643086" cy="0"/>
            </a:xfrm>
            <a:prstGeom prst="straightConnector1">
              <a:avLst/>
            </a:prstGeom>
            <a:ln w="63500">
              <a:headEnd type="triangle"/>
              <a:tailEnd type="triangle"/>
            </a:ln>
          </p:spPr>
          <p:style>
            <a:lnRef idx="2">
              <a:schemeClr val="accent2"/>
            </a:lnRef>
            <a:fillRef idx="0">
              <a:schemeClr val="accent2"/>
            </a:fillRef>
            <a:effectRef idx="1">
              <a:schemeClr val="accent2"/>
            </a:effectRef>
            <a:fontRef idx="minor">
              <a:schemeClr val="tx1"/>
            </a:fontRef>
          </p:style>
        </p:cxnSp>
        <p:sp>
          <p:nvSpPr>
            <p:cNvPr id="11" name="TextBox 10">
              <a:extLst>
                <a:ext uri="{FF2B5EF4-FFF2-40B4-BE49-F238E27FC236}">
                  <a16:creationId xmlns:a16="http://schemas.microsoft.com/office/drawing/2014/main" id="{E5C3A99A-0F9B-4795-9C33-309236EE3B10}"/>
                </a:ext>
              </a:extLst>
            </p:cNvPr>
            <p:cNvSpPr txBox="1"/>
            <p:nvPr/>
          </p:nvSpPr>
          <p:spPr>
            <a:xfrm>
              <a:off x="6393543" y="3198166"/>
              <a:ext cx="1295611" cy="461665"/>
            </a:xfrm>
            <a:prstGeom prst="rect">
              <a:avLst/>
            </a:prstGeom>
            <a:noFill/>
          </p:spPr>
          <p:txBody>
            <a:bodyPr wrap="none" rtlCol="0">
              <a:spAutoFit/>
            </a:bodyPr>
            <a:lstStyle/>
            <a:p>
              <a:r>
                <a:rPr lang="en-US" sz="2400" dirty="0">
                  <a:solidFill>
                    <a:srgbClr val="C00000"/>
                  </a:solidFill>
                </a:rPr>
                <a:t>outcome</a:t>
              </a:r>
            </a:p>
          </p:txBody>
        </p:sp>
        <p:sp>
          <p:nvSpPr>
            <p:cNvPr id="12" name="TextBox 11">
              <a:extLst>
                <a:ext uri="{FF2B5EF4-FFF2-40B4-BE49-F238E27FC236}">
                  <a16:creationId xmlns:a16="http://schemas.microsoft.com/office/drawing/2014/main" id="{139AAE2E-6E9C-4656-8B3D-6AB8D0EFAD82}"/>
                </a:ext>
              </a:extLst>
            </p:cNvPr>
            <p:cNvSpPr txBox="1"/>
            <p:nvPr/>
          </p:nvSpPr>
          <p:spPr>
            <a:xfrm>
              <a:off x="1372451" y="3198167"/>
              <a:ext cx="1378006" cy="461665"/>
            </a:xfrm>
            <a:prstGeom prst="rect">
              <a:avLst/>
            </a:prstGeom>
            <a:noFill/>
          </p:spPr>
          <p:txBody>
            <a:bodyPr wrap="none" rtlCol="0">
              <a:spAutoFit/>
            </a:bodyPr>
            <a:lstStyle/>
            <a:p>
              <a:pPr algn="r"/>
              <a:r>
                <a:rPr lang="en-US" sz="2400" dirty="0">
                  <a:solidFill>
                    <a:srgbClr val="C00000"/>
                  </a:solidFill>
                </a:rPr>
                <a:t>efficiency</a:t>
              </a:r>
            </a:p>
          </p:txBody>
        </p:sp>
      </p:grpSp>
      <p:grpSp>
        <p:nvGrpSpPr>
          <p:cNvPr id="13" name="Group 12">
            <a:extLst>
              <a:ext uri="{FF2B5EF4-FFF2-40B4-BE49-F238E27FC236}">
                <a16:creationId xmlns:a16="http://schemas.microsoft.com/office/drawing/2014/main" id="{B25901AD-2012-4CBB-A11E-875511F467D6}"/>
              </a:ext>
              <a:ext uri="{C183D7F6-B498-43B3-948B-1728B52AA6E4}">
                <adec:decorative xmlns:adec="http://schemas.microsoft.com/office/drawing/2017/decorative" val="1"/>
              </a:ext>
            </a:extLst>
          </p:cNvPr>
          <p:cNvGrpSpPr/>
          <p:nvPr/>
        </p:nvGrpSpPr>
        <p:grpSpPr>
          <a:xfrm>
            <a:off x="7483763" y="5320237"/>
            <a:ext cx="1167357" cy="992349"/>
            <a:chOff x="7483763" y="5320237"/>
            <a:chExt cx="1167357" cy="992349"/>
          </a:xfrm>
        </p:grpSpPr>
        <p:sp>
          <p:nvSpPr>
            <p:cNvPr id="14" name="Content Placeholder 1">
              <a:extLst>
                <a:ext uri="{FF2B5EF4-FFF2-40B4-BE49-F238E27FC236}">
                  <a16:creationId xmlns:a16="http://schemas.microsoft.com/office/drawing/2014/main" id="{A64387CC-7A1F-4611-9CA3-EBA618581F73}"/>
                </a:ext>
              </a:extLst>
            </p:cNvPr>
            <p:cNvSpPr txBox="1">
              <a:spLocks/>
            </p:cNvSpPr>
            <p:nvPr/>
          </p:nvSpPr>
          <p:spPr>
            <a:xfrm>
              <a:off x="7483763" y="5369909"/>
              <a:ext cx="1167357" cy="890630"/>
            </a:xfrm>
            <a:prstGeom prst="rect">
              <a:avLst/>
            </a:prstGeom>
            <a:ln>
              <a:solidFill>
                <a:schemeClr val="accent2"/>
              </a:solidFill>
            </a:ln>
            <a:effectLst>
              <a:outerShdw blurRad="50800" dist="38100" dir="2700000" algn="tl" rotWithShape="0">
                <a:prstClr val="black">
                  <a:alpha val="40000"/>
                </a:prstClr>
              </a:outerShdw>
            </a:effectLst>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100" b="1" dirty="0"/>
                <a:t>Transformative</a:t>
              </a:r>
              <a:endParaRPr lang="en-US" sz="1100" b="1" dirty="0">
                <a:solidFill>
                  <a:srgbClr val="C00000"/>
                </a:solidFill>
              </a:endParaRPr>
            </a:p>
            <a:p>
              <a:pPr marL="0" indent="0" algn="ctr">
                <a:buNone/>
              </a:pPr>
              <a:r>
                <a:rPr lang="en-US" sz="1100" b="1" dirty="0"/>
                <a:t>Proactive</a:t>
              </a:r>
            </a:p>
            <a:p>
              <a:pPr marL="0" indent="0" algn="ctr">
                <a:buNone/>
              </a:pPr>
              <a:r>
                <a:rPr lang="en-US" sz="1100" b="1" dirty="0"/>
                <a:t>Reactive</a:t>
              </a:r>
            </a:p>
            <a:p>
              <a:pPr marL="0" indent="0" algn="ctr">
                <a:buNone/>
              </a:pPr>
              <a:r>
                <a:rPr lang="en-US" sz="1100" b="1" dirty="0"/>
                <a:t>Stable</a:t>
              </a:r>
            </a:p>
          </p:txBody>
        </p:sp>
        <p:cxnSp>
          <p:nvCxnSpPr>
            <p:cNvPr id="15" name="Straight Arrow Connector 14">
              <a:extLst>
                <a:ext uri="{FF2B5EF4-FFF2-40B4-BE49-F238E27FC236}">
                  <a16:creationId xmlns:a16="http://schemas.microsoft.com/office/drawing/2014/main" id="{A0D9B7C1-D6A3-4CEB-B1C5-5AC047682941}"/>
                </a:ext>
              </a:extLst>
            </p:cNvPr>
            <p:cNvCxnSpPr>
              <a:cxnSpLocks/>
            </p:cNvCxnSpPr>
            <p:nvPr/>
          </p:nvCxnSpPr>
          <p:spPr>
            <a:xfrm>
              <a:off x="8633986" y="5320237"/>
              <a:ext cx="0" cy="992349"/>
            </a:xfrm>
            <a:prstGeom prst="straightConnector1">
              <a:avLst/>
            </a:prstGeom>
            <a:ln w="63500">
              <a:solidFill>
                <a:schemeClr val="accent2"/>
              </a:solidFill>
              <a:headEnd type="triangle"/>
              <a:tailEnd type="triangle"/>
            </a:ln>
            <a:effectLst>
              <a:outerShdw blurRad="50800" dist="38100" dir="2700000" algn="tl" rotWithShape="0">
                <a:prstClr val="black">
                  <a:alpha val="40000"/>
                </a:prstClr>
              </a:outerShdw>
            </a:effectLst>
          </p:spPr>
          <p:style>
            <a:lnRef idx="2">
              <a:schemeClr val="accent2"/>
            </a:lnRef>
            <a:fillRef idx="0">
              <a:schemeClr val="accent2"/>
            </a:fillRef>
            <a:effectRef idx="1">
              <a:schemeClr val="accent2"/>
            </a:effectRef>
            <a:fontRef idx="minor">
              <a:schemeClr val="tx1"/>
            </a:fontRef>
          </p:style>
        </p:cxnSp>
      </p:grpSp>
    </p:spTree>
    <p:extLst>
      <p:ext uri="{BB962C8B-B14F-4D97-AF65-F5344CB8AC3E}">
        <p14:creationId xmlns:p14="http://schemas.microsoft.com/office/powerpoint/2010/main" val="3768076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C1299FE-4D21-4ADB-A1E9-0FADAAB4C64B}"/>
              </a:ext>
              <a:ext uri="{C183D7F6-B498-43B3-948B-1728B52AA6E4}">
                <adec:decorative xmlns:adec="http://schemas.microsoft.com/office/drawing/2017/decorative" val="1"/>
              </a:ext>
            </a:extLst>
          </p:cNvPr>
          <p:cNvSpPr/>
          <p:nvPr/>
        </p:nvSpPr>
        <p:spPr>
          <a:xfrm>
            <a:off x="1656522" y="1205947"/>
            <a:ext cx="5910469" cy="5380383"/>
          </a:xfrm>
          <a:prstGeom prst="rect">
            <a:avLst/>
          </a:prstGeom>
          <a:blipFill dpi="0" rotWithShape="1">
            <a:blip r:embed="rId2">
              <a:alphaModFix amt="30000"/>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a:t>Thank You</a:t>
            </a:r>
          </a:p>
        </p:txBody>
      </p:sp>
      <p:sp>
        <p:nvSpPr>
          <p:cNvPr id="2" name="Content Placeholder 1"/>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sz="6000" dirty="0">
                <a:effectLst>
                  <a:outerShdw blurRad="38100" dist="38100" dir="2700000" algn="tl">
                    <a:srgbClr val="000000">
                      <a:alpha val="43137"/>
                    </a:srgbClr>
                  </a:outerShdw>
                </a:effectLst>
              </a:rPr>
              <a:t>Questions?</a:t>
            </a:r>
          </a:p>
        </p:txBody>
      </p:sp>
    </p:spTree>
    <p:extLst>
      <p:ext uri="{BB962C8B-B14F-4D97-AF65-F5344CB8AC3E}">
        <p14:creationId xmlns:p14="http://schemas.microsoft.com/office/powerpoint/2010/main" val="30662222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Copyright</a:t>
            </a:r>
          </a:p>
        </p:txBody>
      </p:sp>
      <p:sp>
        <p:nvSpPr>
          <p:cNvPr id="2" name="Content Placeholder 1"/>
          <p:cNvSpPr>
            <a:spLocks noGrp="1"/>
          </p:cNvSpPr>
          <p:nvPr>
            <p:ph idx="1"/>
          </p:nvPr>
        </p:nvSpPr>
        <p:spPr/>
        <p:txBody>
          <a:bodyPr/>
          <a:lstStyle/>
          <a:p>
            <a:pPr marL="0" indent="0" algn="just">
              <a:buNone/>
            </a:pPr>
            <a:endParaRPr lang="en-US" altLang="en-US" sz="1800" dirty="0"/>
          </a:p>
          <a:p>
            <a:pPr marL="0" indent="0" algn="just">
              <a:buNone/>
            </a:pPr>
            <a:r>
              <a:rPr lang="en-US" altLang="en-US" sz="1800" dirty="0"/>
              <a:t>Copyright © University of Connecticut Information Technology Services 2019.  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p>
          <a:p>
            <a:pPr marL="0" indent="0">
              <a:buNone/>
            </a:pPr>
            <a:endParaRPr lang="en-US" sz="1600" dirty="0"/>
          </a:p>
        </p:txBody>
      </p:sp>
    </p:spTree>
    <p:extLst>
      <p:ext uri="{BB962C8B-B14F-4D97-AF65-F5344CB8AC3E}">
        <p14:creationId xmlns:p14="http://schemas.microsoft.com/office/powerpoint/2010/main" val="274378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E30FFA1-E0B3-495A-83BD-DFF18314DB79}"/>
              </a:ext>
            </a:extLst>
          </p:cNvPr>
          <p:cNvSpPr>
            <a:spLocks noGrp="1"/>
          </p:cNvSpPr>
          <p:nvPr>
            <p:ph type="title"/>
          </p:nvPr>
        </p:nvSpPr>
        <p:spPr/>
        <p:txBody>
          <a:bodyPr/>
          <a:lstStyle/>
          <a:p>
            <a:r>
              <a:rPr lang="en-US" dirty="0"/>
              <a:t>Benchmark</a:t>
            </a:r>
          </a:p>
        </p:txBody>
      </p:sp>
      <p:sp>
        <p:nvSpPr>
          <p:cNvPr id="2" name="Content Placeholder 1">
            <a:extLst>
              <a:ext uri="{FF2B5EF4-FFF2-40B4-BE49-F238E27FC236}">
                <a16:creationId xmlns:a16="http://schemas.microsoft.com/office/drawing/2014/main" id="{4AD50C93-49EA-4B4D-A9E6-E935E1D12C19}"/>
              </a:ext>
            </a:extLst>
          </p:cNvPr>
          <p:cNvSpPr>
            <a:spLocks noGrp="1"/>
          </p:cNvSpPr>
          <p:nvPr>
            <p:ph idx="1"/>
          </p:nvPr>
        </p:nvSpPr>
        <p:spPr>
          <a:xfrm>
            <a:off x="457200" y="1380069"/>
            <a:ext cx="8205537" cy="5029201"/>
          </a:xfrm>
        </p:spPr>
        <p:txBody>
          <a:bodyPr/>
          <a:lstStyle/>
          <a:p>
            <a:r>
              <a:rPr lang="en-US" dirty="0"/>
              <a:t>Initial</a:t>
            </a:r>
          </a:p>
          <a:p>
            <a:r>
              <a:rPr lang="en-US" dirty="0"/>
              <a:t>Managed</a:t>
            </a:r>
          </a:p>
          <a:p>
            <a:r>
              <a:rPr lang="en-US" dirty="0"/>
              <a:t>Defined</a:t>
            </a:r>
          </a:p>
          <a:p>
            <a:r>
              <a:rPr lang="en-US" dirty="0"/>
              <a:t>Quantitatively Managed</a:t>
            </a:r>
          </a:p>
          <a:p>
            <a:r>
              <a:rPr lang="en-US" dirty="0"/>
              <a:t>Optimized</a:t>
            </a:r>
          </a:p>
        </p:txBody>
      </p:sp>
      <p:pic>
        <p:nvPicPr>
          <p:cNvPr id="6" name="Picture 5">
            <a:extLst>
              <a:ext uri="{FF2B5EF4-FFF2-40B4-BE49-F238E27FC236}">
                <a16:creationId xmlns:a16="http://schemas.microsoft.com/office/drawing/2014/main" id="{F3A75911-D225-4225-B19E-57828F09468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359951" y="4257520"/>
            <a:ext cx="2143125" cy="2143125"/>
          </a:xfrm>
          <a:prstGeom prst="rect">
            <a:avLst/>
          </a:prstGeom>
        </p:spPr>
      </p:pic>
    </p:spTree>
    <p:extLst>
      <p:ext uri="{BB962C8B-B14F-4D97-AF65-F5344CB8AC3E}">
        <p14:creationId xmlns:p14="http://schemas.microsoft.com/office/powerpoint/2010/main" val="2453070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01B714E-3785-4746-957A-6AF4CD1F30C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359951" y="4257520"/>
            <a:ext cx="2143125" cy="2143125"/>
          </a:xfrm>
          <a:prstGeom prst="rect">
            <a:avLst/>
          </a:prstGeom>
        </p:spPr>
      </p:pic>
      <p:sp>
        <p:nvSpPr>
          <p:cNvPr id="3" name="Title 2">
            <a:extLst>
              <a:ext uri="{FF2B5EF4-FFF2-40B4-BE49-F238E27FC236}">
                <a16:creationId xmlns:a16="http://schemas.microsoft.com/office/drawing/2014/main" id="{2E30FFA1-E0B3-495A-83BD-DFF18314DB79}"/>
              </a:ext>
            </a:extLst>
          </p:cNvPr>
          <p:cNvSpPr>
            <a:spLocks noGrp="1"/>
          </p:cNvSpPr>
          <p:nvPr>
            <p:ph type="title"/>
          </p:nvPr>
        </p:nvSpPr>
        <p:spPr/>
        <p:txBody>
          <a:bodyPr/>
          <a:lstStyle/>
          <a:p>
            <a:r>
              <a:rPr lang="en-US" dirty="0"/>
              <a:t>Benchmark</a:t>
            </a:r>
          </a:p>
        </p:txBody>
      </p:sp>
      <p:sp>
        <p:nvSpPr>
          <p:cNvPr id="2" name="Content Placeholder 1">
            <a:extLst>
              <a:ext uri="{FF2B5EF4-FFF2-40B4-BE49-F238E27FC236}">
                <a16:creationId xmlns:a16="http://schemas.microsoft.com/office/drawing/2014/main" id="{4AD50C93-49EA-4B4D-A9E6-E935E1D12C19}"/>
              </a:ext>
            </a:extLst>
          </p:cNvPr>
          <p:cNvSpPr>
            <a:spLocks noGrp="1"/>
          </p:cNvSpPr>
          <p:nvPr>
            <p:ph idx="1"/>
          </p:nvPr>
        </p:nvSpPr>
        <p:spPr>
          <a:xfrm>
            <a:off x="457200" y="1380069"/>
            <a:ext cx="8205537" cy="5029201"/>
          </a:xfrm>
        </p:spPr>
        <p:txBody>
          <a:bodyPr/>
          <a:lstStyle/>
          <a:p>
            <a:r>
              <a:rPr lang="en-US" dirty="0"/>
              <a:t>Initial</a:t>
            </a:r>
          </a:p>
          <a:p>
            <a:pPr marL="457200" lvl="1" indent="0">
              <a:buNone/>
            </a:pPr>
            <a:r>
              <a:rPr lang="en-US" dirty="0">
                <a:solidFill>
                  <a:srgbClr val="C00000"/>
                </a:solidFill>
              </a:rPr>
              <a:t>No standards are in place and inconsistency exists across the organization.</a:t>
            </a:r>
          </a:p>
          <a:p>
            <a:r>
              <a:rPr lang="en-US" dirty="0"/>
              <a:t>Managed</a:t>
            </a:r>
          </a:p>
          <a:p>
            <a:r>
              <a:rPr lang="en-US" dirty="0"/>
              <a:t>Defined</a:t>
            </a:r>
          </a:p>
          <a:p>
            <a:r>
              <a:rPr lang="en-US" dirty="0"/>
              <a:t>Quantitatively Managed</a:t>
            </a:r>
          </a:p>
          <a:p>
            <a:r>
              <a:rPr lang="en-US" dirty="0"/>
              <a:t>Optimized</a:t>
            </a:r>
          </a:p>
        </p:txBody>
      </p:sp>
    </p:spTree>
    <p:extLst>
      <p:ext uri="{BB962C8B-B14F-4D97-AF65-F5344CB8AC3E}">
        <p14:creationId xmlns:p14="http://schemas.microsoft.com/office/powerpoint/2010/main" val="97437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E30FFA1-E0B3-495A-83BD-DFF18314DB79}"/>
              </a:ext>
            </a:extLst>
          </p:cNvPr>
          <p:cNvSpPr>
            <a:spLocks noGrp="1"/>
          </p:cNvSpPr>
          <p:nvPr>
            <p:ph type="title"/>
          </p:nvPr>
        </p:nvSpPr>
        <p:spPr/>
        <p:txBody>
          <a:bodyPr/>
          <a:lstStyle/>
          <a:p>
            <a:r>
              <a:rPr lang="en-US" dirty="0"/>
              <a:t>Benchmark</a:t>
            </a:r>
          </a:p>
        </p:txBody>
      </p:sp>
      <p:sp>
        <p:nvSpPr>
          <p:cNvPr id="2" name="Content Placeholder 1">
            <a:extLst>
              <a:ext uri="{FF2B5EF4-FFF2-40B4-BE49-F238E27FC236}">
                <a16:creationId xmlns:a16="http://schemas.microsoft.com/office/drawing/2014/main" id="{4AD50C93-49EA-4B4D-A9E6-E935E1D12C19}"/>
              </a:ext>
            </a:extLst>
          </p:cNvPr>
          <p:cNvSpPr>
            <a:spLocks noGrp="1"/>
          </p:cNvSpPr>
          <p:nvPr>
            <p:ph idx="1"/>
          </p:nvPr>
        </p:nvSpPr>
        <p:spPr>
          <a:xfrm>
            <a:off x="457200" y="1380069"/>
            <a:ext cx="8205537" cy="5029201"/>
          </a:xfrm>
        </p:spPr>
        <p:txBody>
          <a:bodyPr/>
          <a:lstStyle/>
          <a:p>
            <a:r>
              <a:rPr lang="en-US" dirty="0"/>
              <a:t>Initial</a:t>
            </a:r>
          </a:p>
          <a:p>
            <a:r>
              <a:rPr lang="en-US" dirty="0"/>
              <a:t>Managed</a:t>
            </a:r>
          </a:p>
          <a:p>
            <a:r>
              <a:rPr lang="en-US" dirty="0"/>
              <a:t>Defined</a:t>
            </a:r>
          </a:p>
          <a:p>
            <a:r>
              <a:rPr lang="en-US" dirty="0"/>
              <a:t>Quantitatively Managed</a:t>
            </a:r>
          </a:p>
          <a:p>
            <a:r>
              <a:rPr lang="en-US" dirty="0"/>
              <a:t>Optimized</a:t>
            </a:r>
          </a:p>
        </p:txBody>
      </p:sp>
      <p:sp>
        <p:nvSpPr>
          <p:cNvPr id="5" name="TextBox 4">
            <a:extLst>
              <a:ext uri="{FF2B5EF4-FFF2-40B4-BE49-F238E27FC236}">
                <a16:creationId xmlns:a16="http://schemas.microsoft.com/office/drawing/2014/main" id="{68A47828-E2FF-416D-BCA6-0539A3DBDFEC}"/>
              </a:ext>
            </a:extLst>
          </p:cNvPr>
          <p:cNvSpPr txBox="1"/>
          <p:nvPr/>
        </p:nvSpPr>
        <p:spPr>
          <a:xfrm>
            <a:off x="806604" y="4544252"/>
            <a:ext cx="7422996" cy="1077218"/>
          </a:xfrm>
          <a:prstGeom prst="rect">
            <a:avLst/>
          </a:prstGeom>
          <a:noFill/>
        </p:spPr>
        <p:txBody>
          <a:bodyPr wrap="square" rtlCol="0">
            <a:spAutoFit/>
          </a:bodyPr>
          <a:lstStyle/>
          <a:p>
            <a:r>
              <a:rPr lang="en-US" sz="3200" dirty="0">
                <a:solidFill>
                  <a:srgbClr val="C00000"/>
                </a:solidFill>
              </a:rPr>
              <a:t>This is just a straight management framework.</a:t>
            </a:r>
          </a:p>
        </p:txBody>
      </p:sp>
      <p:grpSp>
        <p:nvGrpSpPr>
          <p:cNvPr id="7" name="Group 6" descr="A red X crosses off the Straight Management Framework.">
            <a:extLst>
              <a:ext uri="{FF2B5EF4-FFF2-40B4-BE49-F238E27FC236}">
                <a16:creationId xmlns:a16="http://schemas.microsoft.com/office/drawing/2014/main" id="{D2E406B0-645B-43CF-BA2E-D72C80761E87}"/>
              </a:ext>
            </a:extLst>
          </p:cNvPr>
          <p:cNvGrpSpPr/>
          <p:nvPr/>
        </p:nvGrpSpPr>
        <p:grpSpPr>
          <a:xfrm>
            <a:off x="1074057" y="1380069"/>
            <a:ext cx="6596743" cy="4832045"/>
            <a:chOff x="1074057" y="1380069"/>
            <a:chExt cx="6596743" cy="4832045"/>
          </a:xfrm>
        </p:grpSpPr>
        <p:cxnSp>
          <p:nvCxnSpPr>
            <p:cNvPr id="8" name="Straight Connector 7">
              <a:extLst>
                <a:ext uri="{FF2B5EF4-FFF2-40B4-BE49-F238E27FC236}">
                  <a16:creationId xmlns:a16="http://schemas.microsoft.com/office/drawing/2014/main" id="{08C64F84-D16C-4D47-9930-E522768A4910}"/>
                </a:ext>
              </a:extLst>
            </p:cNvPr>
            <p:cNvCxnSpPr/>
            <p:nvPr/>
          </p:nvCxnSpPr>
          <p:spPr>
            <a:xfrm>
              <a:off x="1074057" y="1380069"/>
              <a:ext cx="6596743" cy="4832045"/>
            </a:xfrm>
            <a:prstGeom prst="line">
              <a:avLst/>
            </a:prstGeom>
            <a:ln w="63500"/>
          </p:spPr>
          <p:style>
            <a:lnRef idx="2">
              <a:schemeClr val="accent2"/>
            </a:lnRef>
            <a:fillRef idx="0">
              <a:schemeClr val="accent2"/>
            </a:fillRef>
            <a:effectRef idx="1">
              <a:schemeClr val="accent2"/>
            </a:effectRef>
            <a:fontRef idx="minor">
              <a:schemeClr val="tx1"/>
            </a:fontRef>
          </p:style>
        </p:cxnSp>
        <p:cxnSp>
          <p:nvCxnSpPr>
            <p:cNvPr id="9" name="Straight Connector 8" descr="A red X crosses off the Straight Management Framework.">
              <a:extLst>
                <a:ext uri="{FF2B5EF4-FFF2-40B4-BE49-F238E27FC236}">
                  <a16:creationId xmlns:a16="http://schemas.microsoft.com/office/drawing/2014/main" id="{201929CC-5A03-4D03-95CC-CBAD70A1E969}"/>
                </a:ext>
              </a:extLst>
            </p:cNvPr>
            <p:cNvCxnSpPr/>
            <p:nvPr/>
          </p:nvCxnSpPr>
          <p:spPr>
            <a:xfrm flipV="1">
              <a:off x="1814286" y="1502229"/>
              <a:ext cx="5304971" cy="4470400"/>
            </a:xfrm>
            <a:prstGeom prst="line">
              <a:avLst/>
            </a:prstGeom>
            <a:ln w="63500"/>
          </p:spPr>
          <p:style>
            <a:lnRef idx="2">
              <a:schemeClr val="accent2"/>
            </a:lnRef>
            <a:fillRef idx="0">
              <a:schemeClr val="accent2"/>
            </a:fillRef>
            <a:effectRef idx="1">
              <a:schemeClr val="accent2"/>
            </a:effectRef>
            <a:fontRef idx="minor">
              <a:schemeClr val="tx1"/>
            </a:fontRef>
          </p:style>
        </p:cxnSp>
      </p:grpSp>
    </p:spTree>
    <p:extLst>
      <p:ext uri="{BB962C8B-B14F-4D97-AF65-F5344CB8AC3E}">
        <p14:creationId xmlns:p14="http://schemas.microsoft.com/office/powerpoint/2010/main" val="2578002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E30FFA1-E0B3-495A-83BD-DFF18314DB79}"/>
              </a:ext>
            </a:extLst>
          </p:cNvPr>
          <p:cNvSpPr>
            <a:spLocks noGrp="1"/>
          </p:cNvSpPr>
          <p:nvPr>
            <p:ph type="title"/>
          </p:nvPr>
        </p:nvSpPr>
        <p:spPr/>
        <p:txBody>
          <a:bodyPr/>
          <a:lstStyle/>
          <a:p>
            <a:r>
              <a:rPr lang="en-US" dirty="0"/>
              <a:t>Benchmark</a:t>
            </a:r>
          </a:p>
        </p:txBody>
      </p:sp>
      <p:sp>
        <p:nvSpPr>
          <p:cNvPr id="2" name="Content Placeholder 1">
            <a:extLst>
              <a:ext uri="{FF2B5EF4-FFF2-40B4-BE49-F238E27FC236}">
                <a16:creationId xmlns:a16="http://schemas.microsoft.com/office/drawing/2014/main" id="{4AD50C93-49EA-4B4D-A9E6-E935E1D12C19}"/>
              </a:ext>
            </a:extLst>
          </p:cNvPr>
          <p:cNvSpPr>
            <a:spLocks noGrp="1"/>
          </p:cNvSpPr>
          <p:nvPr>
            <p:ph idx="1"/>
          </p:nvPr>
        </p:nvSpPr>
        <p:spPr>
          <a:xfrm>
            <a:off x="457200" y="1380069"/>
            <a:ext cx="8205537" cy="5029201"/>
          </a:xfrm>
        </p:spPr>
        <p:txBody>
          <a:bodyPr/>
          <a:lstStyle/>
          <a:p>
            <a:r>
              <a:rPr lang="en-US" dirty="0"/>
              <a:t>Functioning</a:t>
            </a:r>
          </a:p>
          <a:p>
            <a:r>
              <a:rPr lang="en-US" dirty="0"/>
              <a:t>Enabling</a:t>
            </a:r>
          </a:p>
          <a:p>
            <a:r>
              <a:rPr lang="en-US" dirty="0"/>
              <a:t>Contributing</a:t>
            </a:r>
          </a:p>
          <a:p>
            <a:r>
              <a:rPr lang="en-US" dirty="0"/>
              <a:t>Differentiating</a:t>
            </a:r>
          </a:p>
          <a:p>
            <a:r>
              <a:rPr lang="en-US" dirty="0"/>
              <a:t>Transforming</a:t>
            </a:r>
          </a:p>
        </p:txBody>
      </p:sp>
      <p:pic>
        <p:nvPicPr>
          <p:cNvPr id="6" name="Picture 5">
            <a:extLst>
              <a:ext uri="{FF2B5EF4-FFF2-40B4-BE49-F238E27FC236}">
                <a16:creationId xmlns:a16="http://schemas.microsoft.com/office/drawing/2014/main" id="{F3A75911-D225-4225-B19E-57828F09468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359951" y="4257520"/>
            <a:ext cx="2143125" cy="2143125"/>
          </a:xfrm>
          <a:prstGeom prst="rect">
            <a:avLst/>
          </a:prstGeom>
        </p:spPr>
      </p:pic>
    </p:spTree>
    <p:extLst>
      <p:ext uri="{BB962C8B-B14F-4D97-AF65-F5344CB8AC3E}">
        <p14:creationId xmlns:p14="http://schemas.microsoft.com/office/powerpoint/2010/main" val="2535569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E30FFA1-E0B3-495A-83BD-DFF18314DB79}"/>
              </a:ext>
            </a:extLst>
          </p:cNvPr>
          <p:cNvSpPr>
            <a:spLocks noGrp="1"/>
          </p:cNvSpPr>
          <p:nvPr>
            <p:ph type="title"/>
          </p:nvPr>
        </p:nvSpPr>
        <p:spPr/>
        <p:txBody>
          <a:bodyPr/>
          <a:lstStyle/>
          <a:p>
            <a:r>
              <a:rPr lang="en-US" dirty="0"/>
              <a:t>Benchmark</a:t>
            </a:r>
          </a:p>
        </p:txBody>
      </p:sp>
      <p:sp>
        <p:nvSpPr>
          <p:cNvPr id="2" name="Content Placeholder 1">
            <a:extLst>
              <a:ext uri="{FF2B5EF4-FFF2-40B4-BE49-F238E27FC236}">
                <a16:creationId xmlns:a16="http://schemas.microsoft.com/office/drawing/2014/main" id="{4AD50C93-49EA-4B4D-A9E6-E935E1D12C19}"/>
              </a:ext>
            </a:extLst>
          </p:cNvPr>
          <p:cNvSpPr>
            <a:spLocks noGrp="1"/>
          </p:cNvSpPr>
          <p:nvPr>
            <p:ph idx="1"/>
          </p:nvPr>
        </p:nvSpPr>
        <p:spPr>
          <a:xfrm>
            <a:off x="457200" y="1380069"/>
            <a:ext cx="6270171" cy="5029201"/>
          </a:xfrm>
        </p:spPr>
        <p:txBody>
          <a:bodyPr/>
          <a:lstStyle/>
          <a:p>
            <a:r>
              <a:rPr lang="en-US" dirty="0"/>
              <a:t>Functioning</a:t>
            </a:r>
          </a:p>
          <a:p>
            <a:pPr marL="457200" lvl="1" indent="0">
              <a:buNone/>
            </a:pPr>
            <a:r>
              <a:rPr lang="en-US" sz="2400" dirty="0">
                <a:solidFill>
                  <a:srgbClr val="C00000"/>
                </a:solidFill>
              </a:rPr>
              <a:t>Organization cast in role of utility.  Value proposition is efficiency.</a:t>
            </a:r>
          </a:p>
          <a:p>
            <a:r>
              <a:rPr lang="en-US" dirty="0"/>
              <a:t>Enabling</a:t>
            </a:r>
          </a:p>
          <a:p>
            <a:r>
              <a:rPr lang="en-US" dirty="0"/>
              <a:t>Contributing</a:t>
            </a:r>
          </a:p>
          <a:p>
            <a:r>
              <a:rPr lang="en-US" dirty="0"/>
              <a:t>Differentiating</a:t>
            </a:r>
          </a:p>
          <a:p>
            <a:r>
              <a:rPr lang="en-US" dirty="0"/>
              <a:t>Transforming</a:t>
            </a:r>
          </a:p>
        </p:txBody>
      </p:sp>
      <p:pic>
        <p:nvPicPr>
          <p:cNvPr id="6" name="Picture 5">
            <a:extLst>
              <a:ext uri="{FF2B5EF4-FFF2-40B4-BE49-F238E27FC236}">
                <a16:creationId xmlns:a16="http://schemas.microsoft.com/office/drawing/2014/main" id="{F3A75911-D225-4225-B19E-57828F09468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359951" y="4257520"/>
            <a:ext cx="2143125" cy="2143125"/>
          </a:xfrm>
          <a:prstGeom prst="rect">
            <a:avLst/>
          </a:prstGeom>
        </p:spPr>
      </p:pic>
    </p:spTree>
    <p:extLst>
      <p:ext uri="{BB962C8B-B14F-4D97-AF65-F5344CB8AC3E}">
        <p14:creationId xmlns:p14="http://schemas.microsoft.com/office/powerpoint/2010/main" val="2984601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E30FFA1-E0B3-495A-83BD-DFF18314DB79}"/>
              </a:ext>
            </a:extLst>
          </p:cNvPr>
          <p:cNvSpPr>
            <a:spLocks noGrp="1"/>
          </p:cNvSpPr>
          <p:nvPr>
            <p:ph type="title"/>
          </p:nvPr>
        </p:nvSpPr>
        <p:spPr/>
        <p:txBody>
          <a:bodyPr/>
          <a:lstStyle/>
          <a:p>
            <a:r>
              <a:rPr lang="en-US" dirty="0"/>
              <a:t>Benchmark</a:t>
            </a:r>
          </a:p>
        </p:txBody>
      </p:sp>
      <p:sp>
        <p:nvSpPr>
          <p:cNvPr id="2" name="Content Placeholder 1">
            <a:extLst>
              <a:ext uri="{FF2B5EF4-FFF2-40B4-BE49-F238E27FC236}">
                <a16:creationId xmlns:a16="http://schemas.microsoft.com/office/drawing/2014/main" id="{4AD50C93-49EA-4B4D-A9E6-E935E1D12C19}"/>
              </a:ext>
            </a:extLst>
          </p:cNvPr>
          <p:cNvSpPr>
            <a:spLocks noGrp="1"/>
          </p:cNvSpPr>
          <p:nvPr>
            <p:ph idx="1"/>
          </p:nvPr>
        </p:nvSpPr>
        <p:spPr>
          <a:xfrm>
            <a:off x="457201" y="1380069"/>
            <a:ext cx="6437086" cy="5029201"/>
          </a:xfrm>
        </p:spPr>
        <p:txBody>
          <a:bodyPr/>
          <a:lstStyle/>
          <a:p>
            <a:r>
              <a:rPr lang="en-US" dirty="0"/>
              <a:t>Functioning</a:t>
            </a:r>
          </a:p>
          <a:p>
            <a:r>
              <a:rPr lang="en-US" dirty="0"/>
              <a:t>Enabling</a:t>
            </a:r>
          </a:p>
          <a:p>
            <a:pPr marL="457200" lvl="1" indent="0">
              <a:buNone/>
            </a:pPr>
            <a:r>
              <a:rPr lang="en-US" sz="2400" dirty="0">
                <a:solidFill>
                  <a:srgbClr val="C00000"/>
                </a:solidFill>
              </a:rPr>
              <a:t>Organization cast in role of supporter.  Provides on-demand operational support and services.</a:t>
            </a:r>
          </a:p>
          <a:p>
            <a:r>
              <a:rPr lang="en-US" dirty="0"/>
              <a:t>Contributing</a:t>
            </a:r>
          </a:p>
          <a:p>
            <a:r>
              <a:rPr lang="en-US" dirty="0"/>
              <a:t>Differentiating</a:t>
            </a:r>
          </a:p>
          <a:p>
            <a:r>
              <a:rPr lang="en-US" dirty="0"/>
              <a:t>Transforming</a:t>
            </a:r>
          </a:p>
        </p:txBody>
      </p:sp>
      <p:pic>
        <p:nvPicPr>
          <p:cNvPr id="6" name="Picture 5">
            <a:extLst>
              <a:ext uri="{FF2B5EF4-FFF2-40B4-BE49-F238E27FC236}">
                <a16:creationId xmlns:a16="http://schemas.microsoft.com/office/drawing/2014/main" id="{F3A75911-D225-4225-B19E-57828F09468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359951" y="4257520"/>
            <a:ext cx="2143125" cy="2143125"/>
          </a:xfrm>
          <a:prstGeom prst="rect">
            <a:avLst/>
          </a:prstGeom>
        </p:spPr>
      </p:pic>
    </p:spTree>
    <p:extLst>
      <p:ext uri="{BB962C8B-B14F-4D97-AF65-F5344CB8AC3E}">
        <p14:creationId xmlns:p14="http://schemas.microsoft.com/office/powerpoint/2010/main" val="126108116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6428604F8E664388193096EA1232A0" ma:contentTypeVersion="11" ma:contentTypeDescription="Create a new document." ma:contentTypeScope="" ma:versionID="6675100bffdc880fa50666c10fae4684">
  <xsd:schema xmlns:xsd="http://www.w3.org/2001/XMLSchema" xmlns:xs="http://www.w3.org/2001/XMLSchema" xmlns:p="http://schemas.microsoft.com/office/2006/metadata/properties" xmlns:ns2="266d7378-0306-4a5c-8704-20bf57ad8ebb" xmlns:ns3="e16f6b68-41ff-40c7-9c8c-25b495cbb78a" targetNamespace="http://schemas.microsoft.com/office/2006/metadata/properties" ma:root="true" ma:fieldsID="1908526212f68361f2375f4185336654" ns2:_="" ns3:_="">
    <xsd:import namespace="266d7378-0306-4a5c-8704-20bf57ad8ebb"/>
    <xsd:import namespace="e16f6b68-41ff-40c7-9c8c-25b495cbb78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6d7378-0306-4a5c-8704-20bf57ad8e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0e6962ab-0744-46a3-9e0f-3fe952fbdfd0"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6f6b68-41ff-40c7-9c8c-25b495cbb78a"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bb5e6ac8-0fc1-4703-9739-312a9c8d8fc8}" ma:internalName="TaxCatchAll" ma:showField="CatchAllData" ma:web="e16f6b68-41ff-40c7-9c8c-25b495cbb78a">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16f6b68-41ff-40c7-9c8c-25b495cbb78a" xsi:nil="true"/>
    <lcf76f155ced4ddcb4097134ff3c332f xmlns="266d7378-0306-4a5c-8704-20bf57ad8eb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8611A75-ADF5-4FF9-86CD-AD7693923727}"/>
</file>

<file path=customXml/itemProps2.xml><?xml version="1.0" encoding="utf-8"?>
<ds:datastoreItem xmlns:ds="http://schemas.openxmlformats.org/officeDocument/2006/customXml" ds:itemID="{C43E9E45-0F1C-43D5-B645-0CC4C087A3AB}"/>
</file>

<file path=customXml/itemProps3.xml><?xml version="1.0" encoding="utf-8"?>
<ds:datastoreItem xmlns:ds="http://schemas.openxmlformats.org/officeDocument/2006/customXml" ds:itemID="{920EF05C-5A48-4244-B145-8CCE57EBAE9F}"/>
</file>

<file path=docProps/app.xml><?xml version="1.0" encoding="utf-8"?>
<Properties xmlns="http://schemas.openxmlformats.org/officeDocument/2006/extended-properties" xmlns:vt="http://schemas.openxmlformats.org/officeDocument/2006/docPropsVTypes">
  <Template/>
  <TotalTime>3545</TotalTime>
  <Words>505</Words>
  <Application>Microsoft Office PowerPoint</Application>
  <PresentationFormat>On-screen Show (4:3)</PresentationFormat>
  <Paragraphs>254</Paragraphs>
  <Slides>33</Slides>
  <Notes>0</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Calibri</vt:lpstr>
      <vt:lpstr>1_Office Theme</vt:lpstr>
      <vt:lpstr>IT Maturity in a Complex and Evolving University Environment</vt:lpstr>
      <vt:lpstr>Maturity Model</vt:lpstr>
      <vt:lpstr>Landscape</vt:lpstr>
      <vt:lpstr>Benchmark</vt:lpstr>
      <vt:lpstr>Benchmark</vt:lpstr>
      <vt:lpstr>Benchmark</vt:lpstr>
      <vt:lpstr>Benchmark</vt:lpstr>
      <vt:lpstr>Benchmark</vt:lpstr>
      <vt:lpstr>Benchmark</vt:lpstr>
      <vt:lpstr>Benchmark</vt:lpstr>
      <vt:lpstr>Benchmark</vt:lpstr>
      <vt:lpstr>Benchmark</vt:lpstr>
      <vt:lpstr>Benchmark</vt:lpstr>
      <vt:lpstr>Benchmark</vt:lpstr>
      <vt:lpstr>Benchmark</vt:lpstr>
      <vt:lpstr>Benchmark</vt:lpstr>
      <vt:lpstr>Maturity</vt:lpstr>
      <vt:lpstr>Maturity</vt:lpstr>
      <vt:lpstr>Maturity</vt:lpstr>
      <vt:lpstr>Maturity</vt:lpstr>
      <vt:lpstr>Maturity</vt:lpstr>
      <vt:lpstr>Maturity</vt:lpstr>
      <vt:lpstr>Application</vt:lpstr>
      <vt:lpstr>Application</vt:lpstr>
      <vt:lpstr>Application</vt:lpstr>
      <vt:lpstr>Application</vt:lpstr>
      <vt:lpstr>Application</vt:lpstr>
      <vt:lpstr>Application</vt:lpstr>
      <vt:lpstr>Application</vt:lpstr>
      <vt:lpstr>Application</vt:lpstr>
      <vt:lpstr>Application</vt:lpstr>
      <vt:lpstr>Thank You</vt:lpstr>
      <vt:lpstr>Copyright</vt:lpstr>
    </vt:vector>
  </TitlesOfParts>
  <Company>University of Connecticut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Maturity in a Complex and Evolving University Environment</dc:title>
  <dc:creator>Michael Mundrane</dc:creator>
  <cp:lastModifiedBy>Desai, Stuti (Document Accessibility Specialist)</cp:lastModifiedBy>
  <cp:revision>190</cp:revision>
  <cp:lastPrinted>2014-03-11T14:03:07Z</cp:lastPrinted>
  <dcterms:created xsi:type="dcterms:W3CDTF">2014-03-10T15:50:37Z</dcterms:created>
  <dcterms:modified xsi:type="dcterms:W3CDTF">2023-05-17T13:56:46Z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0x010100636428604F8E664388193096EA1232A0</vt:lpwstr>
  </property>
</Properties>
</file>