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70" r:id="rId3"/>
    <p:sldId id="257" r:id="rId4"/>
    <p:sldId id="258" r:id="rId5"/>
    <p:sldId id="259" r:id="rId6"/>
    <p:sldId id="261" r:id="rId7"/>
    <p:sldId id="260" r:id="rId8"/>
    <p:sldId id="262" r:id="rId9"/>
    <p:sldId id="267" r:id="rId10"/>
    <p:sldId id="263"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2EC82A-6597-4C71-9A2F-311C4F1742D1}" v="47" dt="2023-05-17T17:26:53.1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5" autoAdjust="0"/>
    <p:restoredTop sz="86371" autoAdjust="0"/>
  </p:normalViewPr>
  <p:slideViewPr>
    <p:cSldViewPr snapToGrid="0">
      <p:cViewPr varScale="1">
        <p:scale>
          <a:sx n="66" d="100"/>
          <a:sy n="66" d="100"/>
        </p:scale>
        <p:origin x="64" y="780"/>
      </p:cViewPr>
      <p:guideLst>
        <p:guide orient="horz" pos="2160"/>
        <p:guide pos="3840"/>
      </p:guideLst>
    </p:cSldViewPr>
  </p:slideViewPr>
  <p:outlineViewPr>
    <p:cViewPr>
      <p:scale>
        <a:sx n="33" d="100"/>
        <a:sy n="33" d="100"/>
      </p:scale>
      <p:origin x="0" y="-122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sai, Stuti (Document Accessibility Specialist)" userId="4466d87a-2609-4fc0-b808-d10f4f45e676" providerId="ADAL" clId="{202EC82A-6597-4C71-9A2F-311C4F1742D1}"/>
    <pc:docChg chg="modSld">
      <pc:chgData name="Desai, Stuti (Document Accessibility Specialist)" userId="4466d87a-2609-4fc0-b808-d10f4f45e676" providerId="ADAL" clId="{202EC82A-6597-4C71-9A2F-311C4F1742D1}" dt="2023-05-17T17:26:53.191" v="578" actId="13244"/>
      <pc:docMkLst>
        <pc:docMk/>
      </pc:docMkLst>
      <pc:sldChg chg="modSp mod">
        <pc:chgData name="Desai, Stuti (Document Accessibility Specialist)" userId="4466d87a-2609-4fc0-b808-d10f4f45e676" providerId="ADAL" clId="{202EC82A-6597-4C71-9A2F-311C4F1742D1}" dt="2023-05-17T17:24:17.892" v="528" actId="13244"/>
        <pc:sldMkLst>
          <pc:docMk/>
          <pc:sldMk cId="2406224987" sldId="256"/>
        </pc:sldMkLst>
        <pc:picChg chg="ord">
          <ac:chgData name="Desai, Stuti (Document Accessibility Specialist)" userId="4466d87a-2609-4fc0-b808-d10f4f45e676" providerId="ADAL" clId="{202EC82A-6597-4C71-9A2F-311C4F1742D1}" dt="2023-05-17T17:24:17.892" v="528" actId="13244"/>
          <ac:picMkLst>
            <pc:docMk/>
            <pc:sldMk cId="2406224987" sldId="256"/>
            <ac:picMk id="4" creationId="{00000000-0000-0000-0000-000000000000}"/>
          </ac:picMkLst>
        </pc:picChg>
      </pc:sldChg>
      <pc:sldChg chg="addSp modSp mod">
        <pc:chgData name="Desai, Stuti (Document Accessibility Specialist)" userId="4466d87a-2609-4fc0-b808-d10f4f45e676" providerId="ADAL" clId="{202EC82A-6597-4C71-9A2F-311C4F1742D1}" dt="2023-05-17T17:26:45.269" v="577" actId="13244"/>
        <pc:sldMkLst>
          <pc:docMk/>
          <pc:sldMk cId="1978394841" sldId="257"/>
        </pc:sldMkLst>
        <pc:spChg chg="add mod">
          <ac:chgData name="Desai, Stuti (Document Accessibility Specialist)" userId="4466d87a-2609-4fc0-b808-d10f4f45e676" providerId="ADAL" clId="{202EC82A-6597-4C71-9A2F-311C4F1742D1}" dt="2023-05-17T17:26:45.269" v="577" actId="13244"/>
          <ac:spMkLst>
            <pc:docMk/>
            <pc:sldMk cId="1978394841" sldId="257"/>
            <ac:spMk id="2" creationId="{7F804FD4-AF39-FA7C-5022-6ADA203E9EE9}"/>
          </ac:spMkLst>
        </pc:spChg>
      </pc:sldChg>
      <pc:sldChg chg="modSp mod">
        <pc:chgData name="Desai, Stuti (Document Accessibility Specialist)" userId="4466d87a-2609-4fc0-b808-d10f4f45e676" providerId="ADAL" clId="{202EC82A-6597-4C71-9A2F-311C4F1742D1}" dt="2023-05-17T17:23:10.830" v="522" actId="13244"/>
        <pc:sldMkLst>
          <pc:docMk/>
          <pc:sldMk cId="2450786206" sldId="259"/>
        </pc:sldMkLst>
        <pc:spChg chg="ord">
          <ac:chgData name="Desai, Stuti (Document Accessibility Specialist)" userId="4466d87a-2609-4fc0-b808-d10f4f45e676" providerId="ADAL" clId="{202EC82A-6597-4C71-9A2F-311C4F1742D1}" dt="2023-05-17T17:23:10.830" v="522" actId="13244"/>
          <ac:spMkLst>
            <pc:docMk/>
            <pc:sldMk cId="2450786206" sldId="259"/>
            <ac:spMk id="5" creationId="{00000000-0000-0000-0000-000000000000}"/>
          </ac:spMkLst>
        </pc:spChg>
      </pc:sldChg>
      <pc:sldChg chg="modSp">
        <pc:chgData name="Desai, Stuti (Document Accessibility Specialist)" userId="4466d87a-2609-4fc0-b808-d10f4f45e676" providerId="ADAL" clId="{202EC82A-6597-4C71-9A2F-311C4F1742D1}" dt="2023-05-17T17:23:46.282" v="526" actId="13244"/>
        <pc:sldMkLst>
          <pc:docMk/>
          <pc:sldMk cId="4218694741" sldId="260"/>
        </pc:sldMkLst>
        <pc:picChg chg="mod">
          <ac:chgData name="Desai, Stuti (Document Accessibility Specialist)" userId="4466d87a-2609-4fc0-b808-d10f4f45e676" providerId="ADAL" clId="{202EC82A-6597-4C71-9A2F-311C4F1742D1}" dt="2023-05-17T17:23:43.319" v="525" actId="13244"/>
          <ac:picMkLst>
            <pc:docMk/>
            <pc:sldMk cId="4218694741" sldId="260"/>
            <ac:picMk id="1028" creationId="{00000000-0000-0000-0000-000000000000}"/>
          </ac:picMkLst>
        </pc:picChg>
        <pc:picChg chg="mod">
          <ac:chgData name="Desai, Stuti (Document Accessibility Specialist)" userId="4466d87a-2609-4fc0-b808-d10f4f45e676" providerId="ADAL" clId="{202EC82A-6597-4C71-9A2F-311C4F1742D1}" dt="2023-05-17T17:23:46.282" v="526" actId="13244"/>
          <ac:picMkLst>
            <pc:docMk/>
            <pc:sldMk cId="4218694741" sldId="260"/>
            <ac:picMk id="1030" creationId="{00000000-0000-0000-0000-000000000000}"/>
          </ac:picMkLst>
        </pc:picChg>
      </pc:sldChg>
      <pc:sldChg chg="modSp mod">
        <pc:chgData name="Desai, Stuti (Document Accessibility Specialist)" userId="4466d87a-2609-4fc0-b808-d10f4f45e676" providerId="ADAL" clId="{202EC82A-6597-4C71-9A2F-311C4F1742D1}" dt="2023-05-17T17:25:04.687" v="534" actId="13244"/>
        <pc:sldMkLst>
          <pc:docMk/>
          <pc:sldMk cId="2729697252" sldId="261"/>
        </pc:sldMkLst>
        <pc:spChg chg="ord">
          <ac:chgData name="Desai, Stuti (Document Accessibility Specialist)" userId="4466d87a-2609-4fc0-b808-d10f4f45e676" providerId="ADAL" clId="{202EC82A-6597-4C71-9A2F-311C4F1742D1}" dt="2023-05-17T17:23:24.281" v="523" actId="13244"/>
          <ac:spMkLst>
            <pc:docMk/>
            <pc:sldMk cId="2729697252" sldId="261"/>
            <ac:spMk id="2" creationId="{00000000-0000-0000-0000-000000000000}"/>
          </ac:spMkLst>
        </pc:spChg>
        <pc:spChg chg="ord">
          <ac:chgData name="Desai, Stuti (Document Accessibility Specialist)" userId="4466d87a-2609-4fc0-b808-d10f4f45e676" providerId="ADAL" clId="{202EC82A-6597-4C71-9A2F-311C4F1742D1}" dt="2023-05-17T17:23:28.284" v="524" actId="13244"/>
          <ac:spMkLst>
            <pc:docMk/>
            <pc:sldMk cId="2729697252" sldId="261"/>
            <ac:spMk id="3" creationId="{00000000-0000-0000-0000-000000000000}"/>
          </ac:spMkLst>
        </pc:spChg>
        <pc:picChg chg="ord">
          <ac:chgData name="Desai, Stuti (Document Accessibility Specialist)" userId="4466d87a-2609-4fc0-b808-d10f4f45e676" providerId="ADAL" clId="{202EC82A-6597-4C71-9A2F-311C4F1742D1}" dt="2023-05-17T17:25:04.687" v="534" actId="13244"/>
          <ac:picMkLst>
            <pc:docMk/>
            <pc:sldMk cId="2729697252" sldId="261"/>
            <ac:picMk id="4" creationId="{00000000-0000-0000-0000-000000000000}"/>
          </ac:picMkLst>
        </pc:picChg>
        <pc:picChg chg="ord">
          <ac:chgData name="Desai, Stuti (Document Accessibility Specialist)" userId="4466d87a-2609-4fc0-b808-d10f4f45e676" providerId="ADAL" clId="{202EC82A-6597-4C71-9A2F-311C4F1742D1}" dt="2023-05-17T17:24:54.807" v="532" actId="13244"/>
          <ac:picMkLst>
            <pc:docMk/>
            <pc:sldMk cId="2729697252" sldId="261"/>
            <ac:picMk id="7" creationId="{00000000-0000-0000-0000-000000000000}"/>
          </ac:picMkLst>
        </pc:picChg>
        <pc:picChg chg="mod">
          <ac:chgData name="Desai, Stuti (Document Accessibility Specialist)" userId="4466d87a-2609-4fc0-b808-d10f4f45e676" providerId="ADAL" clId="{202EC82A-6597-4C71-9A2F-311C4F1742D1}" dt="2023-05-17T17:24:50.380" v="531" actId="13244"/>
          <ac:picMkLst>
            <pc:docMk/>
            <pc:sldMk cId="2729697252" sldId="261"/>
            <ac:picMk id="1030" creationId="{00000000-0000-0000-0000-000000000000}"/>
          </ac:picMkLst>
        </pc:picChg>
        <pc:picChg chg="mod">
          <ac:chgData name="Desai, Stuti (Document Accessibility Specialist)" userId="4466d87a-2609-4fc0-b808-d10f4f45e676" providerId="ADAL" clId="{202EC82A-6597-4C71-9A2F-311C4F1742D1}" dt="2023-05-17T17:25:00.206" v="533" actId="13244"/>
          <ac:picMkLst>
            <pc:docMk/>
            <pc:sldMk cId="2729697252" sldId="261"/>
            <ac:picMk id="1032" creationId="{00000000-0000-0000-0000-000000000000}"/>
          </ac:picMkLst>
        </pc:picChg>
        <pc:picChg chg="mod">
          <ac:chgData name="Desai, Stuti (Document Accessibility Specialist)" userId="4466d87a-2609-4fc0-b808-d10f4f45e676" providerId="ADAL" clId="{202EC82A-6597-4C71-9A2F-311C4F1742D1}" dt="2023-05-17T17:24:46.671" v="530" actId="13244"/>
          <ac:picMkLst>
            <pc:docMk/>
            <pc:sldMk cId="2729697252" sldId="261"/>
            <ac:picMk id="1034" creationId="{00000000-0000-0000-0000-000000000000}"/>
          </ac:picMkLst>
        </pc:picChg>
      </pc:sldChg>
      <pc:sldChg chg="modSp mod">
        <pc:chgData name="Desai, Stuti (Document Accessibility Specialist)" userId="4466d87a-2609-4fc0-b808-d10f4f45e676" providerId="ADAL" clId="{202EC82A-6597-4C71-9A2F-311C4F1742D1}" dt="2023-05-17T17:24:04.749" v="527" actId="13244"/>
        <pc:sldMkLst>
          <pc:docMk/>
          <pc:sldMk cId="885050041" sldId="263"/>
        </pc:sldMkLst>
        <pc:picChg chg="mod ord">
          <ac:chgData name="Desai, Stuti (Document Accessibility Specialist)" userId="4466d87a-2609-4fc0-b808-d10f4f45e676" providerId="ADAL" clId="{202EC82A-6597-4C71-9A2F-311C4F1742D1}" dt="2023-05-17T17:24:04.749" v="527" actId="13244"/>
          <ac:picMkLst>
            <pc:docMk/>
            <pc:sldMk cId="885050041" sldId="263"/>
            <ac:picMk id="9" creationId="{00000000-0000-0000-0000-000000000000}"/>
          </ac:picMkLst>
        </pc:picChg>
      </pc:sldChg>
      <pc:sldChg chg="addSp modSp mod">
        <pc:chgData name="Desai, Stuti (Document Accessibility Specialist)" userId="4466d87a-2609-4fc0-b808-d10f4f45e676" providerId="ADAL" clId="{202EC82A-6597-4C71-9A2F-311C4F1742D1}" dt="2023-05-17T17:26:53.191" v="578" actId="13244"/>
        <pc:sldMkLst>
          <pc:docMk/>
          <pc:sldMk cId="173555159" sldId="267"/>
        </pc:sldMkLst>
        <pc:spChg chg="add mod">
          <ac:chgData name="Desai, Stuti (Document Accessibility Specialist)" userId="4466d87a-2609-4fc0-b808-d10f4f45e676" providerId="ADAL" clId="{202EC82A-6597-4C71-9A2F-311C4F1742D1}" dt="2023-05-17T17:26:53.191" v="578" actId="13244"/>
          <ac:spMkLst>
            <pc:docMk/>
            <pc:sldMk cId="173555159" sldId="267"/>
            <ac:spMk id="4" creationId="{B69D6291-3BF3-04C1-B660-59A8A543CEAA}"/>
          </ac:spMkLst>
        </pc:spChg>
      </pc:sldChg>
      <pc:sldChg chg="addSp modSp mod">
        <pc:chgData name="Desai, Stuti (Document Accessibility Specialist)" userId="4466d87a-2609-4fc0-b808-d10f4f45e676" providerId="ADAL" clId="{202EC82A-6597-4C71-9A2F-311C4F1742D1}" dt="2023-05-17T17:26:22.460" v="566" actId="20577"/>
        <pc:sldMkLst>
          <pc:docMk/>
          <pc:sldMk cId="2022587618" sldId="269"/>
        </pc:sldMkLst>
        <pc:spChg chg="add mod">
          <ac:chgData name="Desai, Stuti (Document Accessibility Specialist)" userId="4466d87a-2609-4fc0-b808-d10f4f45e676" providerId="ADAL" clId="{202EC82A-6597-4C71-9A2F-311C4F1742D1}" dt="2023-05-17T17:26:22.460" v="566" actId="20577"/>
          <ac:spMkLst>
            <pc:docMk/>
            <pc:sldMk cId="2022587618" sldId="269"/>
            <ac:spMk id="2" creationId="{2B5A3D86-CF4A-E7A3-F4BF-A379F0554296}"/>
          </ac:spMkLst>
        </pc:spChg>
        <pc:picChg chg="mod">
          <ac:chgData name="Desai, Stuti (Document Accessibility Specialist)" userId="4466d87a-2609-4fc0-b808-d10f4f45e676" providerId="ADAL" clId="{202EC82A-6597-4C71-9A2F-311C4F1742D1}" dt="2023-05-17T17:22:10.093" v="514" actId="962"/>
          <ac:picMkLst>
            <pc:docMk/>
            <pc:sldMk cId="2022587618" sldId="269"/>
            <ac:picMk id="8" creationId="{00000000-0000-0000-0000-000000000000}"/>
          </ac:picMkLst>
        </pc:picChg>
        <pc:picChg chg="mod">
          <ac:chgData name="Desai, Stuti (Document Accessibility Specialist)" userId="4466d87a-2609-4fc0-b808-d10f4f45e676" providerId="ADAL" clId="{202EC82A-6597-4C71-9A2F-311C4F1742D1}" dt="2023-05-17T17:22:11.553" v="515" actId="962"/>
          <ac:picMkLst>
            <pc:docMk/>
            <pc:sldMk cId="2022587618" sldId="269"/>
            <ac:picMk id="9" creationId="{00000000-0000-0000-0000-000000000000}"/>
          </ac:picMkLst>
        </pc:picChg>
        <pc:picChg chg="mod">
          <ac:chgData name="Desai, Stuti (Document Accessibility Specialist)" userId="4466d87a-2609-4fc0-b808-d10f4f45e676" providerId="ADAL" clId="{202EC82A-6597-4C71-9A2F-311C4F1742D1}" dt="2023-05-17T17:22:13.138" v="516" actId="962"/>
          <ac:picMkLst>
            <pc:docMk/>
            <pc:sldMk cId="2022587618" sldId="269"/>
            <ac:picMk id="10" creationId="{00000000-0000-0000-0000-000000000000}"/>
          </ac:picMkLst>
        </pc:picChg>
        <pc:picChg chg="mod">
          <ac:chgData name="Desai, Stuti (Document Accessibility Specialist)" userId="4466d87a-2609-4fc0-b808-d10f4f45e676" providerId="ADAL" clId="{202EC82A-6597-4C71-9A2F-311C4F1742D1}" dt="2023-05-17T17:22:18.793" v="517" actId="962"/>
          <ac:picMkLst>
            <pc:docMk/>
            <pc:sldMk cId="2022587618" sldId="269"/>
            <ac:picMk id="11" creationId="{00000000-0000-0000-0000-000000000000}"/>
          </ac:picMkLst>
        </pc:picChg>
        <pc:picChg chg="mod">
          <ac:chgData name="Desai, Stuti (Document Accessibility Specialist)" userId="4466d87a-2609-4fc0-b808-d10f4f45e676" providerId="ADAL" clId="{202EC82A-6597-4C71-9A2F-311C4F1742D1}" dt="2023-05-17T17:22:22.228" v="518" actId="962"/>
          <ac:picMkLst>
            <pc:docMk/>
            <pc:sldMk cId="2022587618" sldId="269"/>
            <ac:picMk id="12" creationId="{00000000-0000-0000-0000-000000000000}"/>
          </ac:picMkLst>
        </pc:picChg>
        <pc:picChg chg="mod">
          <ac:chgData name="Desai, Stuti (Document Accessibility Specialist)" userId="4466d87a-2609-4fc0-b808-d10f4f45e676" providerId="ADAL" clId="{202EC82A-6597-4C71-9A2F-311C4F1742D1}" dt="2023-05-17T17:22:24.221" v="519" actId="962"/>
          <ac:picMkLst>
            <pc:docMk/>
            <pc:sldMk cId="2022587618" sldId="269"/>
            <ac:picMk id="13" creationId="{00000000-0000-0000-0000-000000000000}"/>
          </ac:picMkLst>
        </pc:picChg>
        <pc:picChg chg="mod">
          <ac:chgData name="Desai, Stuti (Document Accessibility Specialist)" userId="4466d87a-2609-4fc0-b808-d10f4f45e676" providerId="ADAL" clId="{202EC82A-6597-4C71-9A2F-311C4F1742D1}" dt="2023-05-17T17:22:25.672" v="520" actId="962"/>
          <ac:picMkLst>
            <pc:docMk/>
            <pc:sldMk cId="2022587618" sldId="269"/>
            <ac:picMk id="14" creationId="{00000000-0000-0000-0000-000000000000}"/>
          </ac:picMkLst>
        </pc:picChg>
        <pc:picChg chg="mod">
          <ac:chgData name="Desai, Stuti (Document Accessibility Specialist)" userId="4466d87a-2609-4fc0-b808-d10f4f45e676" providerId="ADAL" clId="{202EC82A-6597-4C71-9A2F-311C4F1742D1}" dt="2023-05-17T17:22:28.226" v="521" actId="962"/>
          <ac:picMkLst>
            <pc:docMk/>
            <pc:sldMk cId="2022587618" sldId="269"/>
            <ac:picMk id="15"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0B3D37C0-1C41-46C1-BBD4-AE7E2A1B80EE}" type="datetimeFigureOut">
              <a:rPr lang="en-US" smtClean="0"/>
              <a:t>5/17/2023</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9CE3C5FD-9035-4293-A85A-E62060C19A43}"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08245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3D37C0-1C41-46C1-BBD4-AE7E2A1B80EE}"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3C5FD-9035-4293-A85A-E62060C19A43}" type="slidenum">
              <a:rPr lang="en-US" smtClean="0"/>
              <a:t>‹#›</a:t>
            </a:fld>
            <a:endParaRPr lang="en-US"/>
          </a:p>
        </p:txBody>
      </p:sp>
    </p:spTree>
    <p:extLst>
      <p:ext uri="{BB962C8B-B14F-4D97-AF65-F5344CB8AC3E}">
        <p14:creationId xmlns:p14="http://schemas.microsoft.com/office/powerpoint/2010/main" val="1358558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3D37C0-1C41-46C1-BBD4-AE7E2A1B80EE}"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3C5FD-9035-4293-A85A-E62060C19A43}" type="slidenum">
              <a:rPr lang="en-US" smtClean="0"/>
              <a:t>‹#›</a:t>
            </a:fld>
            <a:endParaRPr lang="en-US"/>
          </a:p>
        </p:txBody>
      </p:sp>
    </p:spTree>
    <p:extLst>
      <p:ext uri="{BB962C8B-B14F-4D97-AF65-F5344CB8AC3E}">
        <p14:creationId xmlns:p14="http://schemas.microsoft.com/office/powerpoint/2010/main" val="3913131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3D37C0-1C41-46C1-BBD4-AE7E2A1B80EE}"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3C5FD-9035-4293-A85A-E62060C19A43}"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80660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3D37C0-1C41-46C1-BBD4-AE7E2A1B80EE}"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3C5FD-9035-4293-A85A-E62060C19A43}" type="slidenum">
              <a:rPr lang="en-US" smtClean="0"/>
              <a:t>‹#›</a:t>
            </a:fld>
            <a:endParaRPr lang="en-US"/>
          </a:p>
        </p:txBody>
      </p:sp>
    </p:spTree>
    <p:extLst>
      <p:ext uri="{BB962C8B-B14F-4D97-AF65-F5344CB8AC3E}">
        <p14:creationId xmlns:p14="http://schemas.microsoft.com/office/powerpoint/2010/main" val="1570835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B3D37C0-1C41-46C1-BBD4-AE7E2A1B80EE}" type="datetimeFigureOut">
              <a:rPr lang="en-US" smtClean="0"/>
              <a:t>5/17/2023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E3C5FD-9035-4293-A85A-E62060C19A43}" type="slidenum">
              <a:rPr lang="en-US" smtClean="0"/>
              <a:t>‹#›</a:t>
            </a:fld>
            <a:endParaRPr lang="en-US"/>
          </a:p>
        </p:txBody>
      </p:sp>
    </p:spTree>
    <p:extLst>
      <p:ext uri="{BB962C8B-B14F-4D97-AF65-F5344CB8AC3E}">
        <p14:creationId xmlns:p14="http://schemas.microsoft.com/office/powerpoint/2010/main" val="3326190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B3D37C0-1C41-46C1-BBD4-AE7E2A1B80EE}" type="datetimeFigureOut">
              <a:rPr lang="en-US" smtClean="0"/>
              <a:t>5/17/2023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E3C5FD-9035-4293-A85A-E62060C19A43}" type="slidenum">
              <a:rPr lang="en-US" smtClean="0"/>
              <a:t>‹#›</a:t>
            </a:fld>
            <a:endParaRPr lang="en-US"/>
          </a:p>
        </p:txBody>
      </p:sp>
    </p:spTree>
    <p:extLst>
      <p:ext uri="{BB962C8B-B14F-4D97-AF65-F5344CB8AC3E}">
        <p14:creationId xmlns:p14="http://schemas.microsoft.com/office/powerpoint/2010/main" val="4947089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3D37C0-1C41-46C1-BBD4-AE7E2A1B80EE}"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3C5FD-9035-4293-A85A-E62060C19A43}" type="slidenum">
              <a:rPr lang="en-US" smtClean="0"/>
              <a:t>‹#›</a:t>
            </a:fld>
            <a:endParaRPr lang="en-US"/>
          </a:p>
        </p:txBody>
      </p:sp>
    </p:spTree>
    <p:extLst>
      <p:ext uri="{BB962C8B-B14F-4D97-AF65-F5344CB8AC3E}">
        <p14:creationId xmlns:p14="http://schemas.microsoft.com/office/powerpoint/2010/main" val="3583609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3D37C0-1C41-46C1-BBD4-AE7E2A1B80EE}"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3C5FD-9035-4293-A85A-E62060C19A43}" type="slidenum">
              <a:rPr lang="en-US" smtClean="0"/>
              <a:t>‹#›</a:t>
            </a:fld>
            <a:endParaRPr lang="en-US"/>
          </a:p>
        </p:txBody>
      </p:sp>
    </p:spTree>
    <p:extLst>
      <p:ext uri="{BB962C8B-B14F-4D97-AF65-F5344CB8AC3E}">
        <p14:creationId xmlns:p14="http://schemas.microsoft.com/office/powerpoint/2010/main" val="224483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3D37C0-1C41-46C1-BBD4-AE7E2A1B80EE}"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3C5FD-9035-4293-A85A-E62060C19A43}" type="slidenum">
              <a:rPr lang="en-US" smtClean="0"/>
              <a:t>‹#›</a:t>
            </a:fld>
            <a:endParaRPr lang="en-US"/>
          </a:p>
        </p:txBody>
      </p:sp>
    </p:spTree>
    <p:extLst>
      <p:ext uri="{BB962C8B-B14F-4D97-AF65-F5344CB8AC3E}">
        <p14:creationId xmlns:p14="http://schemas.microsoft.com/office/powerpoint/2010/main" val="2469594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3D37C0-1C41-46C1-BBD4-AE7E2A1B80EE}" type="datetimeFigureOut">
              <a:rPr lang="en-US" smtClean="0"/>
              <a:t>5/17/2023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3C5FD-9035-4293-A85A-E62060C19A43}" type="slidenum">
              <a:rPr lang="en-US" smtClean="0"/>
              <a:t>‹#›</a:t>
            </a:fld>
            <a:endParaRPr lang="en-US"/>
          </a:p>
        </p:txBody>
      </p:sp>
    </p:spTree>
    <p:extLst>
      <p:ext uri="{BB962C8B-B14F-4D97-AF65-F5344CB8AC3E}">
        <p14:creationId xmlns:p14="http://schemas.microsoft.com/office/powerpoint/2010/main" val="1555751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3D37C0-1C41-46C1-BBD4-AE7E2A1B80EE}"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3C5FD-9035-4293-A85A-E62060C19A43}" type="slidenum">
              <a:rPr lang="en-US" smtClean="0"/>
              <a:t>‹#›</a:t>
            </a:fld>
            <a:endParaRPr lang="en-US"/>
          </a:p>
        </p:txBody>
      </p:sp>
    </p:spTree>
    <p:extLst>
      <p:ext uri="{BB962C8B-B14F-4D97-AF65-F5344CB8AC3E}">
        <p14:creationId xmlns:p14="http://schemas.microsoft.com/office/powerpoint/2010/main" val="2537984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3D37C0-1C41-46C1-BBD4-AE7E2A1B80EE}" type="datetimeFigureOut">
              <a:rPr lang="en-US" smtClean="0"/>
              <a:t>5/17/2023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E3C5FD-9035-4293-A85A-E62060C19A43}" type="slidenum">
              <a:rPr lang="en-US" smtClean="0"/>
              <a:t>‹#›</a:t>
            </a:fld>
            <a:endParaRPr lang="en-US"/>
          </a:p>
        </p:txBody>
      </p:sp>
    </p:spTree>
    <p:extLst>
      <p:ext uri="{BB962C8B-B14F-4D97-AF65-F5344CB8AC3E}">
        <p14:creationId xmlns:p14="http://schemas.microsoft.com/office/powerpoint/2010/main" val="3283893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3D37C0-1C41-46C1-BBD4-AE7E2A1B80EE}" type="datetimeFigureOut">
              <a:rPr lang="en-US" smtClean="0"/>
              <a:t>5/17/2023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E3C5FD-9035-4293-A85A-E62060C19A43}" type="slidenum">
              <a:rPr lang="en-US" smtClean="0"/>
              <a:t>‹#›</a:t>
            </a:fld>
            <a:endParaRPr lang="en-US"/>
          </a:p>
        </p:txBody>
      </p:sp>
    </p:spTree>
    <p:extLst>
      <p:ext uri="{BB962C8B-B14F-4D97-AF65-F5344CB8AC3E}">
        <p14:creationId xmlns:p14="http://schemas.microsoft.com/office/powerpoint/2010/main" val="3384976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3D37C0-1C41-46C1-BBD4-AE7E2A1B80EE}" type="datetimeFigureOut">
              <a:rPr lang="en-US" smtClean="0"/>
              <a:t>5/17/2023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E3C5FD-9035-4293-A85A-E62060C19A43}" type="slidenum">
              <a:rPr lang="en-US" smtClean="0"/>
              <a:t>‹#›</a:t>
            </a:fld>
            <a:endParaRPr lang="en-US"/>
          </a:p>
        </p:txBody>
      </p:sp>
    </p:spTree>
    <p:extLst>
      <p:ext uri="{BB962C8B-B14F-4D97-AF65-F5344CB8AC3E}">
        <p14:creationId xmlns:p14="http://schemas.microsoft.com/office/powerpoint/2010/main" val="2556069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3D37C0-1C41-46C1-BBD4-AE7E2A1B80EE}"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3C5FD-9035-4293-A85A-E62060C19A43}" type="slidenum">
              <a:rPr lang="en-US" smtClean="0"/>
              <a:t>‹#›</a:t>
            </a:fld>
            <a:endParaRPr lang="en-US"/>
          </a:p>
        </p:txBody>
      </p:sp>
    </p:spTree>
    <p:extLst>
      <p:ext uri="{BB962C8B-B14F-4D97-AF65-F5344CB8AC3E}">
        <p14:creationId xmlns:p14="http://schemas.microsoft.com/office/powerpoint/2010/main" val="1762953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3D37C0-1C41-46C1-BBD4-AE7E2A1B80EE}" type="datetimeFigureOut">
              <a:rPr lang="en-US" smtClean="0"/>
              <a:t>5/17/2023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3C5FD-9035-4293-A85A-E62060C19A43}" type="slidenum">
              <a:rPr lang="en-US" smtClean="0"/>
              <a:t>‹#›</a:t>
            </a:fld>
            <a:endParaRPr lang="en-US"/>
          </a:p>
        </p:txBody>
      </p:sp>
    </p:spTree>
    <p:extLst>
      <p:ext uri="{BB962C8B-B14F-4D97-AF65-F5344CB8AC3E}">
        <p14:creationId xmlns:p14="http://schemas.microsoft.com/office/powerpoint/2010/main" val="4116126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0B3D37C0-1C41-46C1-BBD4-AE7E2A1B80EE}" type="datetimeFigureOut">
              <a:rPr lang="en-US" smtClean="0"/>
              <a:t>5/17/2023</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9CE3C5FD-9035-4293-A85A-E62060C19A43}" type="slidenum">
              <a:rPr lang="en-US" smtClean="0"/>
              <a:t>‹#›</a:t>
            </a:fld>
            <a:endParaRPr lang="en-US"/>
          </a:p>
        </p:txBody>
      </p:sp>
    </p:spTree>
    <p:extLst>
      <p:ext uri="{BB962C8B-B14F-4D97-AF65-F5344CB8AC3E}">
        <p14:creationId xmlns:p14="http://schemas.microsoft.com/office/powerpoint/2010/main" val="6295915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 Id="rId9" Type="http://schemas.openxmlformats.org/officeDocument/2006/relationships/image" Target="../media/image32.jp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tiff"/><Relationship Id="rId3" Type="http://schemas.openxmlformats.org/officeDocument/2006/relationships/image" Target="../media/image11.gif"/><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621318" y="1604011"/>
            <a:ext cx="9755187" cy="2979026"/>
          </a:xfrm>
        </p:spPr>
        <p:txBody>
          <a:bodyPr>
            <a:noAutofit/>
          </a:bodyPr>
          <a:lstStyle/>
          <a:p>
            <a:pPr algn="ctr"/>
            <a:r>
              <a:rPr lang="en-US" sz="10000" dirty="0"/>
              <a:t>Opening </a:t>
            </a:r>
            <a:br>
              <a:rPr lang="en-US" sz="10000" dirty="0"/>
            </a:br>
            <a:br>
              <a:rPr lang="en-US" sz="10000" dirty="0"/>
            </a:br>
            <a:r>
              <a:rPr lang="en-US" sz="10000" dirty="0"/>
              <a:t> Weekend </a:t>
            </a:r>
          </a:p>
        </p:txBody>
      </p:sp>
      <p:sp>
        <p:nvSpPr>
          <p:cNvPr id="3" name="Subtitle 2"/>
          <p:cNvSpPr>
            <a:spLocks noGrp="1"/>
          </p:cNvSpPr>
          <p:nvPr>
            <p:ph type="subTitle" idx="1"/>
          </p:nvPr>
        </p:nvSpPr>
        <p:spPr>
          <a:xfrm rot="21420000">
            <a:off x="675942" y="1947228"/>
            <a:ext cx="9755187" cy="891633"/>
          </a:xfrm>
        </p:spPr>
        <p:txBody>
          <a:bodyPr/>
          <a:lstStyle/>
          <a:p>
            <a:pPr algn="ctr"/>
            <a:r>
              <a:rPr lang="en-US" sz="4800" dirty="0">
                <a:solidFill>
                  <a:schemeClr val="tx1"/>
                </a:solidFill>
              </a:rPr>
              <a:t>HUSKYTECH – UITS</a:t>
            </a:r>
          </a:p>
        </p:txBody>
      </p:sp>
      <p:pic>
        <p:nvPicPr>
          <p:cNvPr id="4" name="Picture 3" descr="Student Tech Services Husky Tech, Supporting Your Digital Life established 199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217" y="801202"/>
            <a:ext cx="2107810" cy="1782725"/>
          </a:xfrm>
          <a:prstGeom prst="rect">
            <a:avLst/>
          </a:prstGeom>
        </p:spPr>
      </p:pic>
      <p:pic>
        <p:nvPicPr>
          <p:cNvPr id="1032" name="Picture 8" descr="University of Connecticut 1881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06572">
            <a:off x="8836660" y="295438"/>
            <a:ext cx="1762774" cy="1762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2249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50709"/>
            <a:ext cx="10396882" cy="1151965"/>
          </a:xfrm>
        </p:spPr>
        <p:txBody>
          <a:bodyPr/>
          <a:lstStyle/>
          <a:p>
            <a:r>
              <a:rPr lang="en-US" dirty="0"/>
              <a:t>Reflection - </a:t>
            </a:r>
          </a:p>
        </p:txBody>
      </p:sp>
      <p:sp>
        <p:nvSpPr>
          <p:cNvPr id="3" name="Content Placeholder 2"/>
          <p:cNvSpPr>
            <a:spLocks noGrp="1"/>
          </p:cNvSpPr>
          <p:nvPr>
            <p:ph sz="quarter" idx="13"/>
          </p:nvPr>
        </p:nvSpPr>
        <p:spPr>
          <a:xfrm>
            <a:off x="685801" y="1517296"/>
            <a:ext cx="10394707" cy="3311189"/>
          </a:xfrm>
        </p:spPr>
        <p:txBody>
          <a:bodyPr/>
          <a:lstStyle/>
          <a:p>
            <a:r>
              <a:rPr lang="en-US" dirty="0"/>
              <a:t>Problems that Arose </a:t>
            </a:r>
          </a:p>
          <a:p>
            <a:pPr lvl="1"/>
            <a:r>
              <a:rPr lang="en-US" dirty="0"/>
              <a:t>Windows 8 with trial Antivirus</a:t>
            </a:r>
          </a:p>
          <a:p>
            <a:pPr lvl="1"/>
            <a:r>
              <a:rPr lang="en-US" dirty="0"/>
              <a:t>Smart Televisions</a:t>
            </a:r>
          </a:p>
          <a:p>
            <a:pPr lvl="1"/>
            <a:r>
              <a:rPr lang="en-US" dirty="0"/>
              <a:t>Wireless printers </a:t>
            </a:r>
          </a:p>
          <a:p>
            <a:r>
              <a:rPr lang="en-US" dirty="0"/>
              <a:t>Trends</a:t>
            </a:r>
          </a:p>
          <a:p>
            <a:pPr lvl="1"/>
            <a:r>
              <a:rPr lang="en-US" dirty="0"/>
              <a:t>A lot of windows 8</a:t>
            </a:r>
          </a:p>
          <a:p>
            <a:pPr lvl="1"/>
            <a:r>
              <a:rPr lang="en-US" dirty="0"/>
              <a:t>Operating system breakdown</a:t>
            </a:r>
          </a:p>
          <a:p>
            <a:pPr lvl="1"/>
            <a:r>
              <a:rPr lang="en-US" dirty="0"/>
              <a:t>Numbers - </a:t>
            </a:r>
          </a:p>
        </p:txBody>
      </p:sp>
      <p:pic>
        <p:nvPicPr>
          <p:cNvPr id="9" name="Picture 8" descr="In the year 2013 there was a total of 3770 total operating system breakdowns for Windows 8. A subtotal of 2967 from Friday to Sunday and a subtotal of 803 from Monday to Wednesday. "/>
          <p:cNvPicPr>
            <a:picLocks noChangeAspect="1"/>
          </p:cNvPicPr>
          <p:nvPr/>
        </p:nvPicPr>
        <p:blipFill>
          <a:blip r:embed="rId2"/>
          <a:stretch>
            <a:fillRect/>
          </a:stretch>
        </p:blipFill>
        <p:spPr>
          <a:xfrm>
            <a:off x="2663824" y="4437960"/>
            <a:ext cx="6810375" cy="390525"/>
          </a:xfrm>
          <a:prstGeom prst="rect">
            <a:avLst/>
          </a:prstGeom>
        </p:spPr>
      </p:pic>
      <p:pic>
        <p:nvPicPr>
          <p:cNvPr id="6" name="Picture 5" descr="Pie Chart of Overall Operating Systems. The big two components were Windows and Mac. Then there was Mobile OS, other, and Linux. "/>
          <p:cNvPicPr>
            <a:picLocks noChangeAspect="1"/>
          </p:cNvPicPr>
          <p:nvPr/>
        </p:nvPicPr>
        <p:blipFill>
          <a:blip r:embed="rId3"/>
          <a:stretch>
            <a:fillRect/>
          </a:stretch>
        </p:blipFill>
        <p:spPr>
          <a:xfrm>
            <a:off x="5880100" y="715641"/>
            <a:ext cx="3594099" cy="3306571"/>
          </a:xfrm>
          <a:prstGeom prst="rect">
            <a:avLst/>
          </a:prstGeom>
        </p:spPr>
      </p:pic>
    </p:spTree>
    <p:extLst>
      <p:ext uri="{BB962C8B-B14F-4D97-AF65-F5344CB8AC3E}">
        <p14:creationId xmlns:p14="http://schemas.microsoft.com/office/powerpoint/2010/main" val="885050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12192000" cy="6854952"/>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4952"/>
          </a:xfrm>
          <a:prstGeom prst="rect">
            <a:avLst/>
          </a:prstGeom>
        </p:spPr>
      </p:pic>
      <p:pic>
        <p:nvPicPr>
          <p:cNvPr id="10" name="Picture 9">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0" y="0"/>
            <a:ext cx="12192000" cy="6879336"/>
          </a:xfrm>
          <a:prstGeom prst="rect">
            <a:avLst/>
          </a:prstGeom>
        </p:spPr>
      </p:pic>
      <p:pic>
        <p:nvPicPr>
          <p:cNvPr id="11" name="Picture 10">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048"/>
            <a:ext cx="12217400" cy="6885432"/>
          </a:xfrm>
          <a:prstGeom prst="rect">
            <a:avLst/>
          </a:prstGeom>
        </p:spPr>
      </p:pic>
      <p:pic>
        <p:nvPicPr>
          <p:cNvPr id="12" name="Picture 11">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0480"/>
            <a:ext cx="12306300" cy="6885432"/>
          </a:xfrm>
          <a:prstGeom prst="rect">
            <a:avLst/>
          </a:prstGeom>
        </p:spPr>
      </p:pic>
      <p:pic>
        <p:nvPicPr>
          <p:cNvPr id="13" name="Picture 12">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4008"/>
            <a:ext cx="12306300" cy="6918960"/>
          </a:xfrm>
          <a:prstGeom prst="rect">
            <a:avLst/>
          </a:prstGeom>
        </p:spPr>
      </p:pic>
      <p:pic>
        <p:nvPicPr>
          <p:cNvPr id="14" name="Picture 13">
            <a:extLs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4008"/>
            <a:ext cx="12306300" cy="6952488"/>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78486"/>
            <a:ext cx="12306300" cy="6947916"/>
          </a:xfrm>
          <a:prstGeom prst="rect">
            <a:avLst/>
          </a:prstGeom>
        </p:spPr>
      </p:pic>
      <p:sp>
        <p:nvSpPr>
          <p:cNvPr id="2" name="Title 1">
            <a:extLst>
              <a:ext uri="{FF2B5EF4-FFF2-40B4-BE49-F238E27FC236}">
                <a16:creationId xmlns:a16="http://schemas.microsoft.com/office/drawing/2014/main" id="{2B5A3D86-CF4A-E7A3-F4BF-A379F0554296}"/>
              </a:ext>
            </a:extLst>
          </p:cNvPr>
          <p:cNvSpPr>
            <a:spLocks noGrp="1"/>
          </p:cNvSpPr>
          <p:nvPr>
            <p:ph type="title" idx="4294967295"/>
          </p:nvPr>
        </p:nvSpPr>
        <p:spPr>
          <a:xfrm>
            <a:off x="685801" y="-1151965"/>
            <a:ext cx="10396882" cy="1151965"/>
          </a:xfrm>
        </p:spPr>
        <p:txBody>
          <a:bodyPr vert="horz" lIns="91440" tIns="45720" rIns="91440" bIns="45720" rtlCol="0" anchor="b">
            <a:normAutofit/>
          </a:bodyPr>
          <a:lstStyle/>
          <a:p>
            <a:r>
              <a:rPr lang="en-US" dirty="0"/>
              <a:t>Pictures</a:t>
            </a:r>
          </a:p>
        </p:txBody>
      </p:sp>
    </p:spTree>
    <p:extLst>
      <p:ext uri="{BB962C8B-B14F-4D97-AF65-F5344CB8AC3E}">
        <p14:creationId xmlns:p14="http://schemas.microsoft.com/office/powerpoint/2010/main" val="202258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1985" y="4751614"/>
            <a:ext cx="8248898" cy="702129"/>
          </a:xfrm>
        </p:spPr>
        <p:txBody>
          <a:bodyPr>
            <a:normAutofit/>
          </a:bodyPr>
          <a:lstStyle/>
          <a:p>
            <a:pPr algn="ctr"/>
            <a:r>
              <a:rPr lang="en-US" sz="2800" dirty="0">
                <a:latin typeface="+mn-lt"/>
              </a:rPr>
              <a:t>Presenters:  rick portuguez &amp; Jonathan Moore</a:t>
            </a:r>
          </a:p>
        </p:txBody>
      </p:sp>
      <p:pic>
        <p:nvPicPr>
          <p:cNvPr id="4" name="Content Placeholder 3" descr="Headshot of Rick Portuguez and Jonathon Moore Presenting"/>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476048" y="527203"/>
            <a:ext cx="5851524" cy="3901016"/>
          </a:xfrm>
        </p:spPr>
      </p:pic>
    </p:spTree>
    <p:extLst>
      <p:ext uri="{BB962C8B-B14F-4D97-AF65-F5344CB8AC3E}">
        <p14:creationId xmlns:p14="http://schemas.microsoft.com/office/powerpoint/2010/main" val="4286081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04FD4-AF39-FA7C-5022-6ADA203E9EE9}"/>
              </a:ext>
            </a:extLst>
          </p:cNvPr>
          <p:cNvSpPr>
            <a:spLocks noGrp="1"/>
          </p:cNvSpPr>
          <p:nvPr>
            <p:ph type="title"/>
          </p:nvPr>
        </p:nvSpPr>
        <p:spPr>
          <a:xfrm>
            <a:off x="685801" y="-1151965"/>
            <a:ext cx="10396882" cy="1151965"/>
          </a:xfrm>
        </p:spPr>
        <p:txBody>
          <a:bodyPr vert="horz" lIns="91440" tIns="45720" rIns="91440" bIns="45720" rtlCol="0" anchor="b">
            <a:normAutofit/>
          </a:bodyPr>
          <a:lstStyle/>
          <a:p>
            <a:r>
              <a:rPr lang="en-US" dirty="0"/>
              <a:t>Pictures </a:t>
            </a:r>
          </a:p>
        </p:txBody>
      </p:sp>
      <p:pic>
        <p:nvPicPr>
          <p:cNvPr id="2050" name="Picture 2" descr="Room where collaborators are working together. Setting up decorations or working on laptop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984736" cy="6638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394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Brief history</a:t>
            </a:r>
          </a:p>
        </p:txBody>
      </p:sp>
      <p:sp>
        <p:nvSpPr>
          <p:cNvPr id="3" name="Content Placeholder 2"/>
          <p:cNvSpPr>
            <a:spLocks noGrp="1"/>
          </p:cNvSpPr>
          <p:nvPr>
            <p:ph sz="quarter" idx="13"/>
          </p:nvPr>
        </p:nvSpPr>
        <p:spPr>
          <a:xfrm>
            <a:off x="685800" y="1731264"/>
            <a:ext cx="4910327" cy="4437888"/>
          </a:xfrm>
        </p:spPr>
        <p:txBody>
          <a:bodyPr>
            <a:normAutofit/>
          </a:bodyPr>
          <a:lstStyle/>
          <a:p>
            <a:pPr marL="0" indent="0">
              <a:buNone/>
            </a:pPr>
            <a:r>
              <a:rPr lang="en-US" dirty="0"/>
              <a:t>Abstract</a:t>
            </a:r>
          </a:p>
          <a:p>
            <a:r>
              <a:rPr lang="en-US" dirty="0"/>
              <a:t>Huskytech – Student Tech services</a:t>
            </a:r>
          </a:p>
          <a:p>
            <a:r>
              <a:rPr lang="en-US" dirty="0"/>
              <a:t>Program offered through student affairs </a:t>
            </a:r>
          </a:p>
          <a:p>
            <a:r>
              <a:rPr lang="en-US" dirty="0"/>
              <a:t>Founded 20 years ago –  ( previously resnet )</a:t>
            </a:r>
          </a:p>
          <a:p>
            <a:r>
              <a:rPr lang="en-US" dirty="0"/>
              <a:t>Jonathan Moore – Manager</a:t>
            </a:r>
          </a:p>
          <a:p>
            <a:pPr lvl="2"/>
            <a:r>
              <a:rPr lang="en-US" dirty="0"/>
              <a:t>Currently 70 student workers</a:t>
            </a:r>
          </a:p>
          <a:p>
            <a:endParaRPr lang="en-US" dirty="0"/>
          </a:p>
        </p:txBody>
      </p:sp>
      <p:sp>
        <p:nvSpPr>
          <p:cNvPr id="7" name="Content Placeholder 2"/>
          <p:cNvSpPr txBox="1">
            <a:spLocks/>
          </p:cNvSpPr>
          <p:nvPr/>
        </p:nvSpPr>
        <p:spPr>
          <a:xfrm>
            <a:off x="6409944" y="1438656"/>
            <a:ext cx="4910327" cy="4437888"/>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en-US" dirty="0"/>
              <a:t>Responsibilities </a:t>
            </a:r>
          </a:p>
          <a:p>
            <a:r>
              <a:rPr lang="en-US" dirty="0"/>
              <a:t>Serve the technology needs of all UConn students both on and off campus – including regionals </a:t>
            </a:r>
          </a:p>
          <a:p>
            <a:r>
              <a:rPr lang="en-US" dirty="0"/>
              <a:t>Assist students with networking and software problems </a:t>
            </a:r>
          </a:p>
          <a:p>
            <a:r>
              <a:rPr lang="en-US" dirty="0"/>
              <a:t>Help Students set up their digital life at the university </a:t>
            </a:r>
          </a:p>
        </p:txBody>
      </p:sp>
    </p:spTree>
    <p:extLst>
      <p:ext uri="{BB962C8B-B14F-4D97-AF65-F5344CB8AC3E}">
        <p14:creationId xmlns:p14="http://schemas.microsoft.com/office/powerpoint/2010/main" val="1195351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2633"/>
            <a:ext cx="10396882" cy="1151965"/>
          </a:xfrm>
        </p:spPr>
        <p:txBody>
          <a:bodyPr/>
          <a:lstStyle/>
          <a:p>
            <a:r>
              <a:rPr lang="en-US" dirty="0"/>
              <a:t>Opening Weekend Support</a:t>
            </a:r>
          </a:p>
        </p:txBody>
      </p:sp>
      <p:sp>
        <p:nvSpPr>
          <p:cNvPr id="5" name="Content Placeholder 2"/>
          <p:cNvSpPr txBox="1">
            <a:spLocks/>
          </p:cNvSpPr>
          <p:nvPr/>
        </p:nvSpPr>
        <p:spPr>
          <a:xfrm>
            <a:off x="2255250" y="1507264"/>
            <a:ext cx="10394707" cy="695502"/>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r>
              <a:rPr lang="en-US" dirty="0"/>
              <a:t>                                 </a:t>
            </a:r>
          </a:p>
          <a:p>
            <a:pPr marL="0" indent="0">
              <a:buFont typeface="Arial" panose="020B0604020202020204" pitchFamily="34" charset="0"/>
              <a:buNone/>
            </a:pPr>
            <a:r>
              <a:rPr lang="en-US" sz="3200" dirty="0"/>
              <a:t>Interest in collaboration   </a:t>
            </a:r>
          </a:p>
          <a:p>
            <a:pPr marL="0" indent="0">
              <a:buFont typeface="Arial" panose="020B0604020202020204" pitchFamily="34" charset="0"/>
              <a:buNone/>
            </a:pPr>
            <a:endParaRPr lang="en-US" dirty="0"/>
          </a:p>
          <a:p>
            <a:endParaRPr lang="en-US" dirty="0"/>
          </a:p>
        </p:txBody>
      </p:sp>
      <p:sp>
        <p:nvSpPr>
          <p:cNvPr id="3" name="Content Placeholder 2"/>
          <p:cNvSpPr>
            <a:spLocks noGrp="1"/>
          </p:cNvSpPr>
          <p:nvPr>
            <p:ph sz="quarter" idx="13"/>
          </p:nvPr>
        </p:nvSpPr>
        <p:spPr>
          <a:xfrm>
            <a:off x="683625" y="2658675"/>
            <a:ext cx="10394707" cy="1926336"/>
          </a:xfrm>
        </p:spPr>
        <p:txBody>
          <a:bodyPr>
            <a:noAutofit/>
          </a:bodyPr>
          <a:lstStyle/>
          <a:p>
            <a:pPr marL="0" indent="0">
              <a:buNone/>
            </a:pPr>
            <a:endParaRPr lang="en-US" dirty="0"/>
          </a:p>
          <a:p>
            <a:pPr marL="0" indent="0">
              <a:buNone/>
            </a:pPr>
            <a:r>
              <a:rPr lang="en-US" dirty="0"/>
              <a:t>                                 </a:t>
            </a:r>
          </a:p>
          <a:p>
            <a:r>
              <a:rPr lang="en-US" dirty="0"/>
              <a:t>SCOPE – 15,000 students moving in – All types of technology</a:t>
            </a:r>
          </a:p>
          <a:p>
            <a:r>
              <a:rPr lang="en-US" dirty="0"/>
              <a:t>10 locations + Call Center  </a:t>
            </a:r>
          </a:p>
          <a:p>
            <a:r>
              <a:rPr lang="en-US" dirty="0"/>
              <a:t>Fix Minor issues – setting up digital Life concept</a:t>
            </a:r>
          </a:p>
          <a:p>
            <a:r>
              <a:rPr lang="en-US" dirty="0"/>
              <a:t>Pivotal role for introduction to University life at </a:t>
            </a:r>
            <a:r>
              <a:rPr lang="en-US" dirty="0" err="1"/>
              <a:t>Uconn</a:t>
            </a:r>
            <a:endParaRPr lang="en-US" dirty="0"/>
          </a:p>
          <a:p>
            <a:pPr marL="0" indent="0">
              <a:buNone/>
            </a:pPr>
            <a:r>
              <a:rPr lang="en-US" dirty="0"/>
              <a:t>   </a:t>
            </a:r>
          </a:p>
          <a:p>
            <a:pPr marL="0" indent="0">
              <a:buNone/>
            </a:pPr>
            <a:endParaRPr lang="en-US" dirty="0"/>
          </a:p>
          <a:p>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1225" y="4356336"/>
            <a:ext cx="1571625" cy="1369167"/>
          </a:xfrm>
          <a:prstGeom prst="rect">
            <a:avLst/>
          </a:prstGeom>
        </p:spPr>
      </p:pic>
      <p:sp>
        <p:nvSpPr>
          <p:cNvPr id="6" name="Content Placeholder 2"/>
          <p:cNvSpPr txBox="1">
            <a:spLocks/>
          </p:cNvSpPr>
          <p:nvPr/>
        </p:nvSpPr>
        <p:spPr>
          <a:xfrm>
            <a:off x="683625" y="4524025"/>
            <a:ext cx="10394707" cy="695502"/>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r>
              <a:rPr lang="en-US" dirty="0"/>
              <a:t>                                 </a:t>
            </a:r>
          </a:p>
          <a:p>
            <a:pPr marL="0" indent="0">
              <a:buFont typeface="Arial" panose="020B0604020202020204" pitchFamily="34" charset="0"/>
              <a:buNone/>
            </a:pPr>
            <a:r>
              <a:rPr lang="en-US" sz="3200" dirty="0"/>
              <a:t>Rewards of collaboration   </a:t>
            </a:r>
          </a:p>
          <a:p>
            <a:pPr marL="0" indent="0">
              <a:buFont typeface="Arial" panose="020B0604020202020204" pitchFamily="34" charset="0"/>
              <a:buNone/>
            </a:pPr>
            <a:endParaRPr lang="en-US" dirty="0"/>
          </a:p>
          <a:p>
            <a:endParaRPr lang="en-US" dirty="0"/>
          </a:p>
        </p:txBody>
      </p:sp>
      <p:pic>
        <p:nvPicPr>
          <p:cNvPr id="12" name="Picture 11">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77887" y="1230023"/>
            <a:ext cx="1190625" cy="1133475"/>
          </a:xfrm>
          <a:prstGeom prst="rect">
            <a:avLst/>
          </a:prstGeom>
        </p:spPr>
      </p:pic>
    </p:spTree>
    <p:extLst>
      <p:ext uri="{BB962C8B-B14F-4D97-AF65-F5344CB8AC3E}">
        <p14:creationId xmlns:p14="http://schemas.microsoft.com/office/powerpoint/2010/main" val="2450786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Successful Collaboration = Preparation</a:t>
            </a:r>
          </a:p>
        </p:txBody>
      </p:sp>
      <p:sp>
        <p:nvSpPr>
          <p:cNvPr id="3" name="Content Placeholder 2"/>
          <p:cNvSpPr>
            <a:spLocks noGrp="1"/>
          </p:cNvSpPr>
          <p:nvPr>
            <p:ph sz="quarter" idx="13"/>
          </p:nvPr>
        </p:nvSpPr>
        <p:spPr>
          <a:xfrm>
            <a:off x="685800" y="2063396"/>
            <a:ext cx="10394707" cy="3311189"/>
          </a:xfrm>
        </p:spPr>
        <p:txBody>
          <a:bodyPr>
            <a:normAutofit fontScale="92500" lnSpcReduction="20000"/>
          </a:bodyPr>
          <a:lstStyle/>
          <a:p>
            <a:r>
              <a:rPr lang="en-US" dirty="0" err="1"/>
              <a:t>TeCH</a:t>
            </a:r>
            <a:r>
              <a:rPr lang="en-US" dirty="0"/>
              <a:t> Support – equipment / transportation</a:t>
            </a:r>
          </a:p>
          <a:p>
            <a:r>
              <a:rPr lang="en-US" dirty="0" err="1"/>
              <a:t>Reslife</a:t>
            </a:r>
            <a:r>
              <a:rPr lang="en-US" dirty="0"/>
              <a:t> – reservations / coordination</a:t>
            </a:r>
          </a:p>
          <a:p>
            <a:r>
              <a:rPr lang="en-US" dirty="0"/>
              <a:t>Information security office – network access / </a:t>
            </a:r>
            <a:r>
              <a:rPr lang="en-US" dirty="0" err="1"/>
              <a:t>HUskyHUNt</a:t>
            </a:r>
            <a:endParaRPr lang="en-US" dirty="0"/>
          </a:p>
          <a:p>
            <a:r>
              <a:rPr lang="en-US" dirty="0"/>
              <a:t>Networking engineering – wired / wireless internet</a:t>
            </a:r>
          </a:p>
          <a:p>
            <a:r>
              <a:rPr lang="en-US" dirty="0"/>
              <a:t>Helpdesk - accounts</a:t>
            </a:r>
          </a:p>
          <a:p>
            <a:r>
              <a:rPr lang="en-US" dirty="0"/>
              <a:t>Unified communications – google apps</a:t>
            </a:r>
          </a:p>
          <a:p>
            <a:r>
              <a:rPr lang="en-US" dirty="0"/>
              <a:t>Server support group – skybox</a:t>
            </a:r>
          </a:p>
          <a:p>
            <a:r>
              <a:rPr lang="en-US" dirty="0"/>
              <a:t>Applications &amp; tech Solutions – </a:t>
            </a:r>
            <a:r>
              <a:rPr lang="en-US" dirty="0" err="1"/>
              <a:t>myuconn</a:t>
            </a:r>
            <a:r>
              <a:rPr lang="en-US" dirty="0"/>
              <a:t> / </a:t>
            </a:r>
            <a:r>
              <a:rPr lang="en-US" dirty="0" err="1"/>
              <a:t>huskyct</a:t>
            </a:r>
            <a:r>
              <a:rPr lang="en-US" dirty="0"/>
              <a:t> </a:t>
            </a:r>
          </a:p>
        </p:txBody>
      </p:sp>
      <p:pic>
        <p:nvPicPr>
          <p:cNvPr id="1034" name="Picture 10" descr="Wireless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283236">
            <a:off x="10535022" y="331946"/>
            <a:ext cx="920289" cy="7077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lackboard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98741" y="831292"/>
            <a:ext cx="1138685" cy="9109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Microsoft Office 2013"/>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53986" y="1261782"/>
            <a:ext cx="1478205" cy="1310730"/>
          </a:xfrm>
          <a:prstGeom prst="rect">
            <a:avLst/>
          </a:prstGeom>
          <a:noFill/>
          <a:ln>
            <a:noFill/>
          </a:ln>
        </p:spPr>
      </p:pic>
      <p:pic>
        <p:nvPicPr>
          <p:cNvPr id="5" name="Picture 4" descr="Google App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03154" y="1885373"/>
            <a:ext cx="1667486" cy="1577080"/>
          </a:xfrm>
          <a:prstGeom prst="rect">
            <a:avLst/>
          </a:prstGeom>
          <a:noFill/>
          <a:ln>
            <a:noFill/>
          </a:ln>
        </p:spPr>
      </p:pic>
      <p:pic>
        <p:nvPicPr>
          <p:cNvPr id="1032" name="Picture 8" descr="My Ucon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17970" y="2436149"/>
            <a:ext cx="853815" cy="85381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kyBox by UConn logo"/>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00273" y="3858970"/>
            <a:ext cx="2585452" cy="802106"/>
          </a:xfrm>
          <a:prstGeom prst="rect">
            <a:avLst/>
          </a:prstGeom>
          <a:noFill/>
          <a:ln>
            <a:noFill/>
          </a:ln>
        </p:spPr>
      </p:pic>
      <p:pic>
        <p:nvPicPr>
          <p:cNvPr id="6" name="Picture 5" descr="Husky Hunt"/>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25244" y="4516534"/>
            <a:ext cx="2585452" cy="802106"/>
          </a:xfrm>
          <a:prstGeom prst="rect">
            <a:avLst/>
          </a:prstGeom>
        </p:spPr>
      </p:pic>
    </p:spTree>
    <p:extLst>
      <p:ext uri="{BB962C8B-B14F-4D97-AF65-F5344CB8AC3E}">
        <p14:creationId xmlns:p14="http://schemas.microsoft.com/office/powerpoint/2010/main" val="2729697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Preparation – 3 months for 3 days</a:t>
            </a:r>
          </a:p>
        </p:txBody>
      </p:sp>
      <p:sp>
        <p:nvSpPr>
          <p:cNvPr id="3" name="Content Placeholder 2"/>
          <p:cNvSpPr>
            <a:spLocks noGrp="1"/>
          </p:cNvSpPr>
          <p:nvPr>
            <p:ph sz="quarter" idx="13"/>
          </p:nvPr>
        </p:nvSpPr>
        <p:spPr>
          <a:xfrm>
            <a:off x="685801" y="1837765"/>
            <a:ext cx="2057399" cy="447329"/>
          </a:xfrm>
        </p:spPr>
        <p:txBody>
          <a:bodyPr>
            <a:noAutofit/>
          </a:bodyPr>
          <a:lstStyle/>
          <a:p>
            <a:pPr marL="0" indent="0">
              <a:buNone/>
            </a:pPr>
            <a:r>
              <a:rPr lang="en-US" sz="3200" dirty="0"/>
              <a:t>Marketing </a:t>
            </a:r>
          </a:p>
        </p:txBody>
      </p:sp>
      <p:pic>
        <p:nvPicPr>
          <p:cNvPr id="1028" name="Picture 4" descr="Student presenting a poster board to another stud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1" y="2460813"/>
            <a:ext cx="2057399" cy="274319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4715463" y="1837765"/>
            <a:ext cx="2057399" cy="447329"/>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en-US" sz="3200" dirty="0"/>
              <a:t>Equipment  </a:t>
            </a:r>
          </a:p>
        </p:txBody>
      </p:sp>
      <p:pic>
        <p:nvPicPr>
          <p:cNvPr id="1030" name="Picture 6" descr="Unloading equipment from c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7989" y="2449632"/>
            <a:ext cx="3672506" cy="275438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8947895" y="1831232"/>
            <a:ext cx="2233048" cy="443894"/>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en-US" sz="3200" dirty="0"/>
              <a:t>Training  </a:t>
            </a:r>
          </a:p>
        </p:txBody>
      </p:sp>
      <p:pic>
        <p:nvPicPr>
          <p:cNvPr id="6" name="Picture 5" descr="Presentation in a classroom"/>
          <p:cNvPicPr>
            <a:picLocks noChangeAspect="1"/>
          </p:cNvPicPr>
          <p:nvPr/>
        </p:nvPicPr>
        <p:blipFill>
          <a:blip r:embed="rId4"/>
          <a:stretch>
            <a:fillRect/>
          </a:stretch>
        </p:blipFill>
        <p:spPr>
          <a:xfrm>
            <a:off x="8947895" y="2460813"/>
            <a:ext cx="1827673" cy="2754380"/>
          </a:xfrm>
          <a:prstGeom prst="rect">
            <a:avLst/>
          </a:prstGeom>
        </p:spPr>
      </p:pic>
    </p:spTree>
    <p:extLst>
      <p:ext uri="{BB962C8B-B14F-4D97-AF65-F5344CB8AC3E}">
        <p14:creationId xmlns:p14="http://schemas.microsoft.com/office/powerpoint/2010/main" val="4218694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27304"/>
            <a:ext cx="11777472" cy="1151965"/>
          </a:xfrm>
        </p:spPr>
        <p:txBody>
          <a:bodyPr>
            <a:normAutofit/>
          </a:bodyPr>
          <a:lstStyle/>
          <a:p>
            <a:r>
              <a:rPr lang="en-US" sz="4400" dirty="0"/>
              <a:t>Implementation – 3 days for 3,000 students</a:t>
            </a:r>
          </a:p>
        </p:txBody>
      </p:sp>
      <p:grpSp>
        <p:nvGrpSpPr>
          <p:cNvPr id="3" name="Group 2" descr="Setup goes to Workflow which goes to Regroup. In setup there is locations, marketing, equipment, training, and staffing. In Workflow there is Intake, CSL Setup, Mobile Setup, Office Install, Device Setup, and Accounts. In Regroup there is communicate, problems, solutions, supporting staff and flexibility. ">
            <a:extLst>
              <a:ext uri="{FF2B5EF4-FFF2-40B4-BE49-F238E27FC236}">
                <a16:creationId xmlns:a16="http://schemas.microsoft.com/office/drawing/2014/main" id="{066775AD-2A3E-46C9-4077-2FC0ECFD2F67}"/>
              </a:ext>
            </a:extLst>
          </p:cNvPr>
          <p:cNvGrpSpPr/>
          <p:nvPr/>
        </p:nvGrpSpPr>
        <p:grpSpPr>
          <a:xfrm>
            <a:off x="1146048" y="2072640"/>
            <a:ext cx="9080754" cy="3595134"/>
            <a:chOff x="1146048" y="2072640"/>
            <a:chExt cx="9080754" cy="3595134"/>
          </a:xfrm>
        </p:grpSpPr>
        <p:sp>
          <p:nvSpPr>
            <p:cNvPr id="7" name="Rectangle 6"/>
            <p:cNvSpPr/>
            <p:nvPr/>
          </p:nvSpPr>
          <p:spPr>
            <a:xfrm>
              <a:off x="1146048" y="2072640"/>
              <a:ext cx="2176272" cy="1104447"/>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Setup</a:t>
              </a:r>
            </a:p>
          </p:txBody>
        </p:sp>
        <p:sp>
          <p:nvSpPr>
            <p:cNvPr id="8" name="Rectangle 7"/>
            <p:cNvSpPr/>
            <p:nvPr/>
          </p:nvSpPr>
          <p:spPr>
            <a:xfrm>
              <a:off x="4600194" y="2072640"/>
              <a:ext cx="2176272" cy="110444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Workflow</a:t>
              </a:r>
              <a:r>
                <a:rPr lang="en-US" dirty="0"/>
                <a:t> </a:t>
              </a:r>
            </a:p>
          </p:txBody>
        </p:sp>
        <p:sp>
          <p:nvSpPr>
            <p:cNvPr id="10" name="Rectangle 9"/>
            <p:cNvSpPr/>
            <p:nvPr/>
          </p:nvSpPr>
          <p:spPr>
            <a:xfrm>
              <a:off x="8050530" y="2078911"/>
              <a:ext cx="2176272" cy="110444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Regroup</a:t>
              </a:r>
              <a:r>
                <a:rPr lang="en-US" dirty="0"/>
                <a:t> </a:t>
              </a:r>
            </a:p>
          </p:txBody>
        </p:sp>
        <p:cxnSp>
          <p:nvCxnSpPr>
            <p:cNvPr id="12" name="Straight Arrow Connector 11"/>
            <p:cNvCxnSpPr/>
            <p:nvPr/>
          </p:nvCxnSpPr>
          <p:spPr>
            <a:xfrm>
              <a:off x="3400425" y="2624860"/>
              <a:ext cx="1125474" cy="2"/>
            </a:xfrm>
            <a:prstGeom prst="straightConnector1">
              <a:avLst/>
            </a:prstGeom>
            <a:ln w="88900">
              <a:tailEnd type="triangle"/>
            </a:ln>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1146048" y="3421005"/>
              <a:ext cx="2176272" cy="1631216"/>
            </a:xfrm>
            <a:prstGeom prst="rect">
              <a:avLst/>
            </a:prstGeom>
            <a:noFill/>
            <a:ln>
              <a:noFill/>
            </a:ln>
          </p:spPr>
          <p:txBody>
            <a:bodyPr wrap="square" rtlCol="0">
              <a:spAutoFit/>
            </a:bodyPr>
            <a:lstStyle/>
            <a:p>
              <a:pPr marL="285750" indent="-285750">
                <a:buFont typeface="Arial" panose="020B0604020202020204" pitchFamily="34" charset="0"/>
                <a:buChar char="•"/>
              </a:pPr>
              <a:r>
                <a:rPr lang="en-US" sz="2000" dirty="0"/>
                <a:t>Locations</a:t>
              </a:r>
            </a:p>
            <a:p>
              <a:pPr marL="285750" indent="-285750">
                <a:buFont typeface="Arial" panose="020B0604020202020204" pitchFamily="34" charset="0"/>
                <a:buChar char="•"/>
              </a:pPr>
              <a:r>
                <a:rPr lang="en-US" sz="2000" dirty="0"/>
                <a:t>Marketing</a:t>
              </a:r>
            </a:p>
            <a:p>
              <a:pPr marL="285750" indent="-285750">
                <a:buFont typeface="Arial" panose="020B0604020202020204" pitchFamily="34" charset="0"/>
                <a:buChar char="•"/>
              </a:pPr>
              <a:r>
                <a:rPr lang="en-US" sz="2000" dirty="0"/>
                <a:t>Equipment</a:t>
              </a:r>
            </a:p>
            <a:p>
              <a:pPr marL="285750" indent="-285750">
                <a:buFont typeface="Arial" panose="020B0604020202020204" pitchFamily="34" charset="0"/>
                <a:buChar char="•"/>
              </a:pPr>
              <a:r>
                <a:rPr lang="en-US" sz="2000" dirty="0"/>
                <a:t>Training</a:t>
              </a:r>
            </a:p>
            <a:p>
              <a:pPr marL="285750" indent="-285750">
                <a:buFont typeface="Arial" panose="020B0604020202020204" pitchFamily="34" charset="0"/>
                <a:buChar char="•"/>
              </a:pPr>
              <a:r>
                <a:rPr lang="en-US" sz="2000" dirty="0"/>
                <a:t>Staffing </a:t>
              </a:r>
            </a:p>
          </p:txBody>
        </p:sp>
        <p:sp>
          <p:nvSpPr>
            <p:cNvPr id="15" name="TextBox 14"/>
            <p:cNvSpPr txBox="1"/>
            <p:nvPr/>
          </p:nvSpPr>
          <p:spPr>
            <a:xfrm>
              <a:off x="4600194" y="3421005"/>
              <a:ext cx="2176272" cy="2246769"/>
            </a:xfrm>
            <a:prstGeom prst="rect">
              <a:avLst/>
            </a:prstGeom>
            <a:noFill/>
            <a:ln>
              <a:noFill/>
            </a:ln>
          </p:spPr>
          <p:txBody>
            <a:bodyPr wrap="square" rtlCol="0">
              <a:spAutoFit/>
            </a:bodyPr>
            <a:lstStyle/>
            <a:p>
              <a:pPr marL="285750" indent="-285750">
                <a:buFont typeface="Arial" panose="020B0604020202020204" pitchFamily="34" charset="0"/>
                <a:buChar char="•"/>
              </a:pPr>
              <a:r>
                <a:rPr lang="en-US" sz="2000" dirty="0"/>
                <a:t>Intake</a:t>
              </a:r>
            </a:p>
            <a:p>
              <a:pPr marL="285750" indent="-285750">
                <a:buFont typeface="Arial" panose="020B0604020202020204" pitchFamily="34" charset="0"/>
                <a:buChar char="•"/>
              </a:pPr>
              <a:r>
                <a:rPr lang="en-US" sz="2000" dirty="0"/>
                <a:t>CSL Setup</a:t>
              </a:r>
            </a:p>
            <a:p>
              <a:pPr marL="285750" indent="-285750">
                <a:buFont typeface="Arial" panose="020B0604020202020204" pitchFamily="34" charset="0"/>
                <a:buChar char="•"/>
              </a:pPr>
              <a:r>
                <a:rPr lang="en-US" sz="2000" dirty="0"/>
                <a:t>Mobile Setup</a:t>
              </a:r>
            </a:p>
            <a:p>
              <a:pPr marL="285750" indent="-285750">
                <a:buFont typeface="Arial" panose="020B0604020202020204" pitchFamily="34" charset="0"/>
                <a:buChar char="•"/>
              </a:pPr>
              <a:r>
                <a:rPr lang="en-US" sz="2000" dirty="0"/>
                <a:t>Office Install</a:t>
              </a:r>
            </a:p>
            <a:p>
              <a:pPr marL="285750" indent="-285750">
                <a:buFont typeface="Arial" panose="020B0604020202020204" pitchFamily="34" charset="0"/>
                <a:buChar char="•"/>
              </a:pPr>
              <a:r>
                <a:rPr lang="en-US" sz="2000" dirty="0"/>
                <a:t>Device Setup</a:t>
              </a:r>
            </a:p>
            <a:p>
              <a:pPr marL="285750" indent="-285750">
                <a:buFont typeface="Arial" panose="020B0604020202020204" pitchFamily="34" charset="0"/>
                <a:buChar char="•"/>
              </a:pPr>
              <a:r>
                <a:rPr lang="en-US" sz="2000" dirty="0"/>
                <a:t>Accounts</a:t>
              </a:r>
            </a:p>
            <a:p>
              <a:pPr marL="285750" indent="-285750">
                <a:buFont typeface="Arial" panose="020B0604020202020204" pitchFamily="34" charset="0"/>
                <a:buChar char="•"/>
              </a:pPr>
              <a:endParaRPr lang="en-US" sz="2000" dirty="0"/>
            </a:p>
          </p:txBody>
        </p:sp>
        <p:sp>
          <p:nvSpPr>
            <p:cNvPr id="17" name="TextBox 16"/>
            <p:cNvSpPr txBox="1"/>
            <p:nvPr/>
          </p:nvSpPr>
          <p:spPr>
            <a:xfrm>
              <a:off x="8050530" y="3416058"/>
              <a:ext cx="2176272" cy="1938992"/>
            </a:xfrm>
            <a:prstGeom prst="rect">
              <a:avLst/>
            </a:prstGeom>
            <a:noFill/>
            <a:ln>
              <a:noFill/>
            </a:ln>
          </p:spPr>
          <p:txBody>
            <a:bodyPr wrap="square" rtlCol="0">
              <a:spAutoFit/>
            </a:bodyPr>
            <a:lstStyle/>
            <a:p>
              <a:pPr marL="285750" indent="-285750">
                <a:buFont typeface="Arial" panose="020B0604020202020204" pitchFamily="34" charset="0"/>
                <a:buChar char="•"/>
              </a:pPr>
              <a:r>
                <a:rPr lang="en-US" sz="2000" dirty="0"/>
                <a:t>Communicate</a:t>
              </a:r>
            </a:p>
            <a:p>
              <a:pPr marL="285750" indent="-285750">
                <a:buFont typeface="Arial" panose="020B0604020202020204" pitchFamily="34" charset="0"/>
                <a:buChar char="•"/>
              </a:pPr>
              <a:r>
                <a:rPr lang="en-US" sz="2000" dirty="0"/>
                <a:t>Problems </a:t>
              </a:r>
            </a:p>
            <a:p>
              <a:pPr marL="285750" indent="-285750">
                <a:buFont typeface="Arial" panose="020B0604020202020204" pitchFamily="34" charset="0"/>
                <a:buChar char="•"/>
              </a:pPr>
              <a:r>
                <a:rPr lang="en-US" sz="2000" dirty="0"/>
                <a:t>Solutions</a:t>
              </a:r>
            </a:p>
            <a:p>
              <a:pPr marL="285750" indent="-285750">
                <a:buFont typeface="Arial" panose="020B0604020202020204" pitchFamily="34" charset="0"/>
                <a:buChar char="•"/>
              </a:pPr>
              <a:r>
                <a:rPr lang="en-US" sz="2000" dirty="0"/>
                <a:t>Supporting Staff </a:t>
              </a:r>
            </a:p>
            <a:p>
              <a:pPr marL="285750" indent="-285750">
                <a:buFont typeface="Arial" panose="020B0604020202020204" pitchFamily="34" charset="0"/>
                <a:buChar char="•"/>
              </a:pPr>
              <a:r>
                <a:rPr lang="en-US" sz="2000" dirty="0"/>
                <a:t>Flexibility </a:t>
              </a:r>
            </a:p>
            <a:p>
              <a:pPr marL="285750" indent="-285750">
                <a:buFont typeface="Arial" panose="020B0604020202020204" pitchFamily="34" charset="0"/>
                <a:buChar char="•"/>
              </a:pPr>
              <a:endParaRPr lang="en-US" sz="2000" dirty="0"/>
            </a:p>
          </p:txBody>
        </p:sp>
        <p:cxnSp>
          <p:nvCxnSpPr>
            <p:cNvPr id="16" name="Straight Arrow Connector 15"/>
            <p:cNvCxnSpPr/>
            <p:nvPr/>
          </p:nvCxnSpPr>
          <p:spPr>
            <a:xfrm>
              <a:off x="6850761" y="2624860"/>
              <a:ext cx="1125474" cy="2"/>
            </a:xfrm>
            <a:prstGeom prst="straightConnector1">
              <a:avLst/>
            </a:prstGeom>
            <a:ln w="88900">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3219822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9D6291-3BF3-04C1-B660-59A8A543CEAA}"/>
              </a:ext>
            </a:extLst>
          </p:cNvPr>
          <p:cNvSpPr>
            <a:spLocks noGrp="1"/>
          </p:cNvSpPr>
          <p:nvPr>
            <p:ph type="title" idx="4294967295"/>
          </p:nvPr>
        </p:nvSpPr>
        <p:spPr>
          <a:xfrm>
            <a:off x="685801" y="-1151965"/>
            <a:ext cx="10396882" cy="1151965"/>
          </a:xfrm>
        </p:spPr>
        <p:txBody>
          <a:bodyPr vert="horz" lIns="91440" tIns="45720" rIns="91440" bIns="45720" rtlCol="0" anchor="b">
            <a:normAutofit/>
          </a:bodyPr>
          <a:lstStyle/>
          <a:p>
            <a:r>
              <a:rPr lang="en-US" dirty="0"/>
              <a:t>Husky Hunt Pictures</a:t>
            </a:r>
          </a:p>
        </p:txBody>
      </p:sp>
      <p:pic>
        <p:nvPicPr>
          <p:cNvPr id="2" name="Content Placeholder 3" descr="Students and workers collaborating.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212" y="353568"/>
            <a:ext cx="2704667" cy="4808299"/>
          </a:xfrm>
          <a:prstGeom prst="rect">
            <a:avLst/>
          </a:prstGeom>
        </p:spPr>
      </p:pic>
      <p:pic>
        <p:nvPicPr>
          <p:cNvPr id="3" name="Picture 2">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8887" y="353568"/>
            <a:ext cx="2750058" cy="4888992"/>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616953" y="2235787"/>
            <a:ext cx="3549670" cy="2926080"/>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88538" y="252563"/>
            <a:ext cx="1878085" cy="1588430"/>
          </a:xfrm>
          <a:prstGeom prst="rect">
            <a:avLst/>
          </a:prstGeom>
        </p:spPr>
      </p:pic>
    </p:spTree>
    <p:extLst>
      <p:ext uri="{BB962C8B-B14F-4D97-AF65-F5344CB8AC3E}">
        <p14:creationId xmlns:p14="http://schemas.microsoft.com/office/powerpoint/2010/main" val="17355515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6428604F8E664388193096EA1232A0" ma:contentTypeVersion="11" ma:contentTypeDescription="Create a new document." ma:contentTypeScope="" ma:versionID="6675100bffdc880fa50666c10fae4684">
  <xsd:schema xmlns:xsd="http://www.w3.org/2001/XMLSchema" xmlns:xs="http://www.w3.org/2001/XMLSchema" xmlns:p="http://schemas.microsoft.com/office/2006/metadata/properties" xmlns:ns2="266d7378-0306-4a5c-8704-20bf57ad8ebb" xmlns:ns3="e16f6b68-41ff-40c7-9c8c-25b495cbb78a" targetNamespace="http://schemas.microsoft.com/office/2006/metadata/properties" ma:root="true" ma:fieldsID="1908526212f68361f2375f4185336654" ns2:_="" ns3:_="">
    <xsd:import namespace="266d7378-0306-4a5c-8704-20bf57ad8ebb"/>
    <xsd:import namespace="e16f6b68-41ff-40c7-9c8c-25b495cbb78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6d7378-0306-4a5c-8704-20bf57ad8e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0e6962ab-0744-46a3-9e0f-3fe952fbdfd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6f6b68-41ff-40c7-9c8c-25b495cbb78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b5e6ac8-0fc1-4703-9739-312a9c8d8fc8}" ma:internalName="TaxCatchAll" ma:showField="CatchAllData" ma:web="e16f6b68-41ff-40c7-9c8c-25b495cbb78a">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16f6b68-41ff-40c7-9c8c-25b495cbb78a" xsi:nil="true"/>
    <lcf76f155ced4ddcb4097134ff3c332f xmlns="266d7378-0306-4a5c-8704-20bf57ad8eb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792BF22-1D25-4DCA-B893-3F0E175F98EF}"/>
</file>

<file path=customXml/itemProps2.xml><?xml version="1.0" encoding="utf-8"?>
<ds:datastoreItem xmlns:ds="http://schemas.openxmlformats.org/officeDocument/2006/customXml" ds:itemID="{C41E5622-AFD9-436C-BFA4-CEE3A78A4878}"/>
</file>

<file path=customXml/itemProps3.xml><?xml version="1.0" encoding="utf-8"?>
<ds:datastoreItem xmlns:ds="http://schemas.openxmlformats.org/officeDocument/2006/customXml" ds:itemID="{DBB5E18D-0958-4978-8ECC-11397DBA5CB1}"/>
</file>

<file path=docProps/app.xml><?xml version="1.0" encoding="utf-8"?>
<Properties xmlns="http://schemas.openxmlformats.org/officeDocument/2006/extended-properties" xmlns:vt="http://schemas.openxmlformats.org/officeDocument/2006/docPropsVTypes">
  <Template>TC104033927[[fn=Main Event]]</Template>
  <TotalTime>482</TotalTime>
  <Words>248</Words>
  <Application>Microsoft Office PowerPoint</Application>
  <PresentationFormat>Widescreen</PresentationFormat>
  <Paragraphs>73</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Impact</vt:lpstr>
      <vt:lpstr>Main Event</vt:lpstr>
      <vt:lpstr>Opening    Weekend </vt:lpstr>
      <vt:lpstr>Presenters:  rick portuguez &amp; Jonathan Moore</vt:lpstr>
      <vt:lpstr>Pictures </vt:lpstr>
      <vt:lpstr>Brief history</vt:lpstr>
      <vt:lpstr>Opening Weekend Support</vt:lpstr>
      <vt:lpstr>Successful Collaboration = Preparation</vt:lpstr>
      <vt:lpstr>Preparation – 3 months for 3 days</vt:lpstr>
      <vt:lpstr>Implementation – 3 days for 3,000 students</vt:lpstr>
      <vt:lpstr>Husky Hunt Pictures</vt:lpstr>
      <vt:lpstr>Reflection - </vt:lpstr>
      <vt:lpstr>Pictures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Opening  Weekend:</dc:title>
  <dc:creator>HuskyTech</dc:creator>
  <cp:lastModifiedBy>Desai, Stuti (Document Accessibility Specialist)</cp:lastModifiedBy>
  <cp:revision>43</cp:revision>
  <dcterms:created xsi:type="dcterms:W3CDTF">2013-09-10T14:50:08Z</dcterms:created>
  <dcterms:modified xsi:type="dcterms:W3CDTF">2023-05-17T17:26:55Z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0x010100636428604F8E664388193096EA1232A0</vt:lpwstr>
  </property>
</Properties>
</file>