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4"/>
  </p:sldMasterIdLst>
  <p:notesMasterIdLst>
    <p:notesMasterId r:id="rId13"/>
  </p:notesMasterIdLst>
  <p:sldIdLst>
    <p:sldId id="296" r:id="rId5"/>
    <p:sldId id="297" r:id="rId6"/>
    <p:sldId id="300" r:id="rId7"/>
    <p:sldId id="318" r:id="rId8"/>
    <p:sldId id="305" r:id="rId9"/>
    <p:sldId id="317" r:id="rId10"/>
    <p:sldId id="313" r:id="rId11"/>
    <p:sldId id="31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08D4F0-7DFA-4400-A6F4-3341849C10EB}" v="170" dt="2023-05-18T13:52:19.8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5" autoAdjust="0"/>
    <p:restoredTop sz="86371" autoAdjust="0"/>
  </p:normalViewPr>
  <p:slideViewPr>
    <p:cSldViewPr snapToGrid="0" snapToObjects="1">
      <p:cViewPr varScale="1">
        <p:scale>
          <a:sx n="95" d="100"/>
          <a:sy n="95" d="100"/>
        </p:scale>
        <p:origin x="716" y="7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2" d="100"/>
          <a:sy n="82" d="100"/>
        </p:scale>
        <p:origin x="203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sai, Stuti (Document Accessibility Specialist)" userId="4466d87a-2609-4fc0-b808-d10f4f45e676" providerId="ADAL" clId="{6208D4F0-7DFA-4400-A6F4-3341849C10EB}"/>
    <pc:docChg chg="undo custSel modSld">
      <pc:chgData name="Desai, Stuti (Document Accessibility Specialist)" userId="4466d87a-2609-4fc0-b808-d10f4f45e676" providerId="ADAL" clId="{6208D4F0-7DFA-4400-A6F4-3341849C10EB}" dt="2023-05-18T18:26:55.999" v="1876" actId="962"/>
      <pc:docMkLst>
        <pc:docMk/>
      </pc:docMkLst>
      <pc:sldChg chg="addSp modSp mod">
        <pc:chgData name="Desai, Stuti (Document Accessibility Specialist)" userId="4466d87a-2609-4fc0-b808-d10f4f45e676" providerId="ADAL" clId="{6208D4F0-7DFA-4400-A6F4-3341849C10EB}" dt="2023-05-17T18:32:04.123" v="1208" actId="13244"/>
        <pc:sldMkLst>
          <pc:docMk/>
          <pc:sldMk cId="2005082720" sldId="296"/>
        </pc:sldMkLst>
        <pc:spChg chg="add mod">
          <ac:chgData name="Desai, Stuti (Document Accessibility Specialist)" userId="4466d87a-2609-4fc0-b808-d10f4f45e676" providerId="ADAL" clId="{6208D4F0-7DFA-4400-A6F4-3341849C10EB}" dt="2023-05-17T18:32:04.123" v="1208" actId="13244"/>
          <ac:spMkLst>
            <pc:docMk/>
            <pc:sldMk cId="2005082720" sldId="296"/>
            <ac:spMk id="2" creationId="{06E61521-ECB0-C61D-7DEA-84A1C8C843ED}"/>
          </ac:spMkLst>
        </pc:spChg>
        <pc:spChg chg="mod">
          <ac:chgData name="Desai, Stuti (Document Accessibility Specialist)" userId="4466d87a-2609-4fc0-b808-d10f4f45e676" providerId="ADAL" clId="{6208D4F0-7DFA-4400-A6F4-3341849C10EB}" dt="2023-05-17T17:52:04.729" v="1" actId="962"/>
          <ac:spMkLst>
            <pc:docMk/>
            <pc:sldMk cId="2005082720" sldId="296"/>
            <ac:spMk id="2051" creationId="{00000000-0000-0000-0000-000000000000}"/>
          </ac:spMkLst>
        </pc:spChg>
        <pc:spChg chg="mod">
          <ac:chgData name="Desai, Stuti (Document Accessibility Specialist)" userId="4466d87a-2609-4fc0-b808-d10f4f45e676" providerId="ADAL" clId="{6208D4F0-7DFA-4400-A6F4-3341849C10EB}" dt="2023-05-17T17:52:02.381" v="0" actId="962"/>
          <ac:spMkLst>
            <pc:docMk/>
            <pc:sldMk cId="2005082720" sldId="296"/>
            <ac:spMk id="2052" creationId="{00000000-0000-0000-0000-000000000000}"/>
          </ac:spMkLst>
        </pc:spChg>
        <pc:picChg chg="mod">
          <ac:chgData name="Desai, Stuti (Document Accessibility Specialist)" userId="4466d87a-2609-4fc0-b808-d10f4f45e676" providerId="ADAL" clId="{6208D4F0-7DFA-4400-A6F4-3341849C10EB}" dt="2023-05-17T17:52:07.965" v="2" actId="962"/>
          <ac:picMkLst>
            <pc:docMk/>
            <pc:sldMk cId="2005082720" sldId="296"/>
            <ac:picMk id="2053" creationId="{00000000-0000-0000-0000-000000000000}"/>
          </ac:picMkLst>
        </pc:picChg>
        <pc:picChg chg="mod">
          <ac:chgData name="Desai, Stuti (Document Accessibility Specialist)" userId="4466d87a-2609-4fc0-b808-d10f4f45e676" providerId="ADAL" clId="{6208D4F0-7DFA-4400-A6F4-3341849C10EB}" dt="2023-05-17T17:52:20.186" v="78" actId="962"/>
          <ac:picMkLst>
            <pc:docMk/>
            <pc:sldMk cId="2005082720" sldId="296"/>
            <ac:picMk id="2054" creationId="{00000000-0000-0000-0000-000000000000}"/>
          </ac:picMkLst>
        </pc:picChg>
      </pc:sldChg>
      <pc:sldChg chg="modSp mod">
        <pc:chgData name="Desai, Stuti (Document Accessibility Specialist)" userId="4466d87a-2609-4fc0-b808-d10f4f45e676" providerId="ADAL" clId="{6208D4F0-7DFA-4400-A6F4-3341849C10EB}" dt="2023-05-17T18:32:17.203" v="1211" actId="13244"/>
        <pc:sldMkLst>
          <pc:docMk/>
          <pc:sldMk cId="437383800" sldId="297"/>
        </pc:sldMkLst>
        <pc:spChg chg="mod">
          <ac:chgData name="Desai, Stuti (Document Accessibility Specialist)" userId="4466d87a-2609-4fc0-b808-d10f4f45e676" providerId="ADAL" clId="{6208D4F0-7DFA-4400-A6F4-3341849C10EB}" dt="2023-05-17T18:32:10.906" v="1209" actId="962"/>
          <ac:spMkLst>
            <pc:docMk/>
            <pc:sldMk cId="437383800" sldId="297"/>
            <ac:spMk id="22532" creationId="{00000000-0000-0000-0000-000000000000}"/>
          </ac:spMkLst>
        </pc:spChg>
        <pc:spChg chg="mod">
          <ac:chgData name="Desai, Stuti (Document Accessibility Specialist)" userId="4466d87a-2609-4fc0-b808-d10f4f45e676" providerId="ADAL" clId="{6208D4F0-7DFA-4400-A6F4-3341849C10EB}" dt="2023-05-17T18:32:12.852" v="1210" actId="962"/>
          <ac:spMkLst>
            <pc:docMk/>
            <pc:sldMk cId="437383800" sldId="297"/>
            <ac:spMk id="22533" creationId="{00000000-0000-0000-0000-000000000000}"/>
          </ac:spMkLst>
        </pc:spChg>
        <pc:spChg chg="mod">
          <ac:chgData name="Desai, Stuti (Document Accessibility Specialist)" userId="4466d87a-2609-4fc0-b808-d10f4f45e676" providerId="ADAL" clId="{6208D4F0-7DFA-4400-A6F4-3341849C10EB}" dt="2023-05-17T18:32:17.203" v="1211" actId="13244"/>
          <ac:spMkLst>
            <pc:docMk/>
            <pc:sldMk cId="437383800" sldId="297"/>
            <ac:spMk id="22534" creationId="{00000000-0000-0000-0000-000000000000}"/>
          </ac:spMkLst>
        </pc:spChg>
        <pc:cxnChg chg="mod">
          <ac:chgData name="Desai, Stuti (Document Accessibility Specialist)" userId="4466d87a-2609-4fc0-b808-d10f4f45e676" providerId="ADAL" clId="{6208D4F0-7DFA-4400-A6F4-3341849C10EB}" dt="2023-05-17T17:52:31.512" v="79" actId="962"/>
          <ac:cxnSpMkLst>
            <pc:docMk/>
            <pc:sldMk cId="437383800" sldId="297"/>
            <ac:cxnSpMk id="5" creationId="{00000000-0000-0000-0000-000000000000}"/>
          </ac:cxnSpMkLst>
        </pc:cxnChg>
      </pc:sldChg>
      <pc:sldChg chg="modSp mod">
        <pc:chgData name="Desai, Stuti (Document Accessibility Specialist)" userId="4466d87a-2609-4fc0-b808-d10f4f45e676" providerId="ADAL" clId="{6208D4F0-7DFA-4400-A6F4-3341849C10EB}" dt="2023-05-17T18:32:31.568" v="1215" actId="13244"/>
        <pc:sldMkLst>
          <pc:docMk/>
          <pc:sldMk cId="1995360237" sldId="300"/>
        </pc:sldMkLst>
        <pc:spChg chg="mod">
          <ac:chgData name="Desai, Stuti (Document Accessibility Specialist)" userId="4466d87a-2609-4fc0-b808-d10f4f45e676" providerId="ADAL" clId="{6208D4F0-7DFA-4400-A6F4-3341849C10EB}" dt="2023-05-17T18:32:24.854" v="1212" actId="962"/>
          <ac:spMkLst>
            <pc:docMk/>
            <pc:sldMk cId="1995360237" sldId="300"/>
            <ac:spMk id="22532" creationId="{00000000-0000-0000-0000-000000000000}"/>
          </ac:spMkLst>
        </pc:spChg>
        <pc:spChg chg="mod">
          <ac:chgData name="Desai, Stuti (Document Accessibility Specialist)" userId="4466d87a-2609-4fc0-b808-d10f4f45e676" providerId="ADAL" clId="{6208D4F0-7DFA-4400-A6F4-3341849C10EB}" dt="2023-05-17T18:32:25.558" v="1213" actId="962"/>
          <ac:spMkLst>
            <pc:docMk/>
            <pc:sldMk cId="1995360237" sldId="300"/>
            <ac:spMk id="22533" creationId="{00000000-0000-0000-0000-000000000000}"/>
          </ac:spMkLst>
        </pc:spChg>
        <pc:spChg chg="mod">
          <ac:chgData name="Desai, Stuti (Document Accessibility Specialist)" userId="4466d87a-2609-4fc0-b808-d10f4f45e676" providerId="ADAL" clId="{6208D4F0-7DFA-4400-A6F4-3341849C10EB}" dt="2023-05-17T18:32:31.568" v="1215" actId="13244"/>
          <ac:spMkLst>
            <pc:docMk/>
            <pc:sldMk cId="1995360237" sldId="300"/>
            <ac:spMk id="22534" creationId="{00000000-0000-0000-0000-000000000000}"/>
          </ac:spMkLst>
        </pc:spChg>
        <pc:spChg chg="mod">
          <ac:chgData name="Desai, Stuti (Document Accessibility Specialist)" userId="4466d87a-2609-4fc0-b808-d10f4f45e676" providerId="ADAL" clId="{6208D4F0-7DFA-4400-A6F4-3341849C10EB}" dt="2023-05-17T18:32:29.417" v="1214" actId="13244"/>
          <ac:spMkLst>
            <pc:docMk/>
            <pc:sldMk cId="1995360237" sldId="300"/>
            <ac:spMk id="22535" creationId="{00000000-0000-0000-0000-000000000000}"/>
          </ac:spMkLst>
        </pc:spChg>
        <pc:picChg chg="mod">
          <ac:chgData name="Desai, Stuti (Document Accessibility Specialist)" userId="4466d87a-2609-4fc0-b808-d10f4f45e676" providerId="ADAL" clId="{6208D4F0-7DFA-4400-A6F4-3341849C10EB}" dt="2023-05-17T17:52:46.635" v="124" actId="962"/>
          <ac:picMkLst>
            <pc:docMk/>
            <pc:sldMk cId="1995360237" sldId="300"/>
            <ac:picMk id="12" creationId="{00000000-0000-0000-0000-000000000000}"/>
          </ac:picMkLst>
        </pc:picChg>
        <pc:picChg chg="mod">
          <ac:chgData name="Desai, Stuti (Document Accessibility Specialist)" userId="4466d87a-2609-4fc0-b808-d10f4f45e676" providerId="ADAL" clId="{6208D4F0-7DFA-4400-A6F4-3341849C10EB}" dt="2023-05-17T17:53:29.688" v="340" actId="962"/>
          <ac:picMkLst>
            <pc:docMk/>
            <pc:sldMk cId="1995360237" sldId="300"/>
            <ac:picMk id="13" creationId="{00000000-0000-0000-0000-000000000000}"/>
          </ac:picMkLst>
        </pc:picChg>
        <pc:cxnChg chg="mod">
          <ac:chgData name="Desai, Stuti (Document Accessibility Specialist)" userId="4466d87a-2609-4fc0-b808-d10f4f45e676" providerId="ADAL" clId="{6208D4F0-7DFA-4400-A6F4-3341849C10EB}" dt="2023-05-17T17:52:34.005" v="80" actId="962"/>
          <ac:cxnSpMkLst>
            <pc:docMk/>
            <pc:sldMk cId="1995360237" sldId="300"/>
            <ac:cxnSpMk id="5" creationId="{00000000-0000-0000-0000-000000000000}"/>
          </ac:cxnSpMkLst>
        </pc:cxnChg>
      </pc:sldChg>
      <pc:sldChg chg="modSp mod">
        <pc:chgData name="Desai, Stuti (Document Accessibility Specialist)" userId="4466d87a-2609-4fc0-b808-d10f4f45e676" providerId="ADAL" clId="{6208D4F0-7DFA-4400-A6F4-3341849C10EB}" dt="2023-05-17T18:37:46.358" v="1249" actId="962"/>
        <pc:sldMkLst>
          <pc:docMk/>
          <pc:sldMk cId="987337554" sldId="305"/>
        </pc:sldMkLst>
        <pc:spChg chg="mod">
          <ac:chgData name="Desai, Stuti (Document Accessibility Specialist)" userId="4466d87a-2609-4fc0-b808-d10f4f45e676" providerId="ADAL" clId="{6208D4F0-7DFA-4400-A6F4-3341849C10EB}" dt="2023-05-17T18:32:57.020" v="1220" actId="13244"/>
          <ac:spMkLst>
            <pc:docMk/>
            <pc:sldMk cId="987337554" sldId="305"/>
            <ac:spMk id="14" creationId="{915298FB-D783-4484-9567-0480C2220027}"/>
          </ac:spMkLst>
        </pc:spChg>
        <pc:spChg chg="mod">
          <ac:chgData name="Desai, Stuti (Document Accessibility Specialist)" userId="4466d87a-2609-4fc0-b808-d10f4f45e676" providerId="ADAL" clId="{6208D4F0-7DFA-4400-A6F4-3341849C10EB}" dt="2023-05-17T18:32:59.937" v="1221" actId="13244"/>
          <ac:spMkLst>
            <pc:docMk/>
            <pc:sldMk cId="987337554" sldId="305"/>
            <ac:spMk id="15" creationId="{00000000-0000-0000-0000-000000000000}"/>
          </ac:spMkLst>
        </pc:spChg>
        <pc:spChg chg="mod">
          <ac:chgData name="Desai, Stuti (Document Accessibility Specialist)" userId="4466d87a-2609-4fc0-b808-d10f4f45e676" providerId="ADAL" clId="{6208D4F0-7DFA-4400-A6F4-3341849C10EB}" dt="2023-05-17T18:32:43.346" v="1216" actId="962"/>
          <ac:spMkLst>
            <pc:docMk/>
            <pc:sldMk cId="987337554" sldId="305"/>
            <ac:spMk id="22532" creationId="{00000000-0000-0000-0000-000000000000}"/>
          </ac:spMkLst>
        </pc:spChg>
        <pc:spChg chg="mod">
          <ac:chgData name="Desai, Stuti (Document Accessibility Specialist)" userId="4466d87a-2609-4fc0-b808-d10f4f45e676" providerId="ADAL" clId="{6208D4F0-7DFA-4400-A6F4-3341849C10EB}" dt="2023-05-17T18:32:43.921" v="1217" actId="962"/>
          <ac:spMkLst>
            <pc:docMk/>
            <pc:sldMk cId="987337554" sldId="305"/>
            <ac:spMk id="22533" creationId="{00000000-0000-0000-0000-000000000000}"/>
          </ac:spMkLst>
        </pc:spChg>
        <pc:spChg chg="mod">
          <ac:chgData name="Desai, Stuti (Document Accessibility Specialist)" userId="4466d87a-2609-4fc0-b808-d10f4f45e676" providerId="ADAL" clId="{6208D4F0-7DFA-4400-A6F4-3341849C10EB}" dt="2023-05-17T18:32:50.696" v="1219" actId="13244"/>
          <ac:spMkLst>
            <pc:docMk/>
            <pc:sldMk cId="987337554" sldId="305"/>
            <ac:spMk id="22534" creationId="{00000000-0000-0000-0000-000000000000}"/>
          </ac:spMkLst>
        </pc:spChg>
        <pc:spChg chg="mod">
          <ac:chgData name="Desai, Stuti (Document Accessibility Specialist)" userId="4466d87a-2609-4fc0-b808-d10f4f45e676" providerId="ADAL" clId="{6208D4F0-7DFA-4400-A6F4-3341849C10EB}" dt="2023-05-17T18:32:46.371" v="1218" actId="13244"/>
          <ac:spMkLst>
            <pc:docMk/>
            <pc:sldMk cId="987337554" sldId="305"/>
            <ac:spMk id="22535" creationId="{00000000-0000-0000-0000-000000000000}"/>
          </ac:spMkLst>
        </pc:spChg>
        <pc:picChg chg="mod">
          <ac:chgData name="Desai, Stuti (Document Accessibility Specialist)" userId="4466d87a-2609-4fc0-b808-d10f4f45e676" providerId="ADAL" clId="{6208D4F0-7DFA-4400-A6F4-3341849C10EB}" dt="2023-05-17T18:37:46.358" v="1249" actId="962"/>
          <ac:picMkLst>
            <pc:docMk/>
            <pc:sldMk cId="987337554" sldId="305"/>
            <ac:picMk id="10" creationId="{00000000-0000-0000-0000-000000000000}"/>
          </ac:picMkLst>
        </pc:picChg>
        <pc:cxnChg chg="mod">
          <ac:chgData name="Desai, Stuti (Document Accessibility Specialist)" userId="4466d87a-2609-4fc0-b808-d10f4f45e676" providerId="ADAL" clId="{6208D4F0-7DFA-4400-A6F4-3341849C10EB}" dt="2023-05-17T17:53:43.660" v="343" actId="962"/>
          <ac:cxnSpMkLst>
            <pc:docMk/>
            <pc:sldMk cId="987337554" sldId="305"/>
            <ac:cxnSpMk id="5" creationId="{00000000-0000-0000-0000-000000000000}"/>
          </ac:cxnSpMkLst>
        </pc:cxnChg>
      </pc:sldChg>
      <pc:sldChg chg="addSp delSp modSp mod">
        <pc:chgData name="Desai, Stuti (Document Accessibility Specialist)" userId="4466d87a-2609-4fc0-b808-d10f4f45e676" providerId="ADAL" clId="{6208D4F0-7DFA-4400-A6F4-3341849C10EB}" dt="2023-05-17T18:37:08.775" v="1241" actId="962"/>
        <pc:sldMkLst>
          <pc:docMk/>
          <pc:sldMk cId="2862366101" sldId="313"/>
        </pc:sldMkLst>
        <pc:spChg chg="mod">
          <ac:chgData name="Desai, Stuti (Document Accessibility Specialist)" userId="4466d87a-2609-4fc0-b808-d10f4f45e676" providerId="ADAL" clId="{6208D4F0-7DFA-4400-A6F4-3341849C10EB}" dt="2023-05-17T17:54:30.658" v="349" actId="1076"/>
          <ac:spMkLst>
            <pc:docMk/>
            <pc:sldMk cId="2862366101" sldId="313"/>
            <ac:spMk id="11"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13"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17"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18"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19"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20"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22"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23"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24"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25"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26"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27"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28" creationId="{00000000-0000-0000-0000-000000000000}"/>
          </ac:spMkLst>
        </pc:spChg>
        <pc:spChg chg="mod topLvl">
          <ac:chgData name="Desai, Stuti (Document Accessibility Specialist)" userId="4466d87a-2609-4fc0-b808-d10f4f45e676" providerId="ADAL" clId="{6208D4F0-7DFA-4400-A6F4-3341849C10EB}" dt="2023-05-17T18:25:16.751" v="355" actId="164"/>
          <ac:spMkLst>
            <pc:docMk/>
            <pc:sldMk cId="2862366101" sldId="313"/>
            <ac:spMk id="30" creationId="{00000000-0000-0000-0000-000000000000}"/>
          </ac:spMkLst>
        </pc:spChg>
        <pc:spChg chg="mod">
          <ac:chgData name="Desai, Stuti (Document Accessibility Specialist)" userId="4466d87a-2609-4fc0-b808-d10f4f45e676" providerId="ADAL" clId="{6208D4F0-7DFA-4400-A6F4-3341849C10EB}" dt="2023-05-17T18:37:02.353" v="1240" actId="164"/>
          <ac:spMkLst>
            <pc:docMk/>
            <pc:sldMk cId="2862366101" sldId="313"/>
            <ac:spMk id="31" creationId="{00000000-0000-0000-0000-000000000000}"/>
          </ac:spMkLst>
        </pc:spChg>
        <pc:spChg chg="mod">
          <ac:chgData name="Desai, Stuti (Document Accessibility Specialist)" userId="4466d87a-2609-4fc0-b808-d10f4f45e676" providerId="ADAL" clId="{6208D4F0-7DFA-4400-A6F4-3341849C10EB}" dt="2023-05-17T18:35:53.980" v="1236" actId="962"/>
          <ac:spMkLst>
            <pc:docMk/>
            <pc:sldMk cId="2862366101" sldId="313"/>
            <ac:spMk id="22532" creationId="{00000000-0000-0000-0000-000000000000}"/>
          </ac:spMkLst>
        </pc:spChg>
        <pc:spChg chg="mod">
          <ac:chgData name="Desai, Stuti (Document Accessibility Specialist)" userId="4466d87a-2609-4fc0-b808-d10f4f45e676" providerId="ADAL" clId="{6208D4F0-7DFA-4400-A6F4-3341849C10EB}" dt="2023-05-17T18:35:54.700" v="1237" actId="962"/>
          <ac:spMkLst>
            <pc:docMk/>
            <pc:sldMk cId="2862366101" sldId="313"/>
            <ac:spMk id="22533" creationId="{00000000-0000-0000-0000-000000000000}"/>
          </ac:spMkLst>
        </pc:spChg>
        <pc:spChg chg="mod">
          <ac:chgData name="Desai, Stuti (Document Accessibility Specialist)" userId="4466d87a-2609-4fc0-b808-d10f4f45e676" providerId="ADAL" clId="{6208D4F0-7DFA-4400-A6F4-3341849C10EB}" dt="2023-05-17T18:35:56.981" v="1238" actId="13244"/>
          <ac:spMkLst>
            <pc:docMk/>
            <pc:sldMk cId="2862366101" sldId="313"/>
            <ac:spMk id="22534" creationId="{00000000-0000-0000-0000-000000000000}"/>
          </ac:spMkLst>
        </pc:spChg>
        <pc:grpChg chg="add del mod">
          <ac:chgData name="Desai, Stuti (Document Accessibility Specialist)" userId="4466d87a-2609-4fc0-b808-d10f4f45e676" providerId="ADAL" clId="{6208D4F0-7DFA-4400-A6F4-3341849C10EB}" dt="2023-05-17T18:25:14.908" v="354" actId="165"/>
          <ac:grpSpMkLst>
            <pc:docMk/>
            <pc:sldMk cId="2862366101" sldId="313"/>
            <ac:grpSpMk id="2" creationId="{BD3F260D-4F48-4D07-F95F-E75D790F65A3}"/>
          </ac:grpSpMkLst>
        </pc:grpChg>
        <pc:grpChg chg="add mod">
          <ac:chgData name="Desai, Stuti (Document Accessibility Specialist)" userId="4466d87a-2609-4fc0-b808-d10f4f45e676" providerId="ADAL" clId="{6208D4F0-7DFA-4400-A6F4-3341849C10EB}" dt="2023-05-17T18:26:22.174" v="356" actId="164"/>
          <ac:grpSpMkLst>
            <pc:docMk/>
            <pc:sldMk cId="2862366101" sldId="313"/>
            <ac:grpSpMk id="3" creationId="{D9972A59-3831-52FA-13B8-33C0E5E89782}"/>
          </ac:grpSpMkLst>
        </pc:grpChg>
        <pc:grpChg chg="add mod">
          <ac:chgData name="Desai, Stuti (Document Accessibility Specialist)" userId="4466d87a-2609-4fc0-b808-d10f4f45e676" providerId="ADAL" clId="{6208D4F0-7DFA-4400-A6F4-3341849C10EB}" dt="2023-05-17T18:37:02.353" v="1240" actId="164"/>
          <ac:grpSpMkLst>
            <pc:docMk/>
            <pc:sldMk cId="2862366101" sldId="313"/>
            <ac:grpSpMk id="4" creationId="{1CFAAD59-43E8-729C-D1E9-BA598B6D33F5}"/>
          </ac:grpSpMkLst>
        </pc:grpChg>
        <pc:grpChg chg="add mod">
          <ac:chgData name="Desai, Stuti (Document Accessibility Specialist)" userId="4466d87a-2609-4fc0-b808-d10f4f45e676" providerId="ADAL" clId="{6208D4F0-7DFA-4400-A6F4-3341849C10EB}" dt="2023-05-17T18:37:08.775" v="1241" actId="962"/>
          <ac:grpSpMkLst>
            <pc:docMk/>
            <pc:sldMk cId="2862366101" sldId="313"/>
            <ac:grpSpMk id="6" creationId="{5CBA40CF-0C53-9833-8FA6-D84E33095410}"/>
          </ac:grpSpMkLst>
        </pc:grpChg>
        <pc:cxnChg chg="mod">
          <ac:chgData name="Desai, Stuti (Document Accessibility Specialist)" userId="4466d87a-2609-4fc0-b808-d10f4f45e676" providerId="ADAL" clId="{6208D4F0-7DFA-4400-A6F4-3341849C10EB}" dt="2023-05-17T17:53:48.804" v="345" actId="962"/>
          <ac:cxnSpMkLst>
            <pc:docMk/>
            <pc:sldMk cId="2862366101" sldId="313"/>
            <ac:cxnSpMk id="5" creationId="{00000000-0000-0000-0000-000000000000}"/>
          </ac:cxnSpMkLst>
        </pc:cxnChg>
        <pc:cxnChg chg="mod">
          <ac:chgData name="Desai, Stuti (Document Accessibility Specialist)" userId="4466d87a-2609-4fc0-b808-d10f4f45e676" providerId="ADAL" clId="{6208D4F0-7DFA-4400-A6F4-3341849C10EB}" dt="2023-05-17T18:26:22.174" v="356" actId="164"/>
          <ac:cxnSpMkLst>
            <pc:docMk/>
            <pc:sldMk cId="2862366101" sldId="313"/>
            <ac:cxnSpMk id="12" creationId="{00000000-0000-0000-0000-000000000000}"/>
          </ac:cxnSpMkLst>
        </pc:cxnChg>
      </pc:sldChg>
      <pc:sldChg chg="modSp mod">
        <pc:chgData name="Desai, Stuti (Document Accessibility Specialist)" userId="4466d87a-2609-4fc0-b808-d10f4f45e676" providerId="ADAL" clId="{6208D4F0-7DFA-4400-A6F4-3341849C10EB}" dt="2023-05-17T18:37:33.822" v="1247" actId="13244"/>
        <pc:sldMkLst>
          <pc:docMk/>
          <pc:sldMk cId="2782790584" sldId="314"/>
        </pc:sldMkLst>
        <pc:spChg chg="mod">
          <ac:chgData name="Desai, Stuti (Document Accessibility Specialist)" userId="4466d87a-2609-4fc0-b808-d10f4f45e676" providerId="ADAL" clId="{6208D4F0-7DFA-4400-A6F4-3341849C10EB}" dt="2023-05-17T18:37:33.822" v="1247" actId="13244"/>
          <ac:spMkLst>
            <pc:docMk/>
            <pc:sldMk cId="2782790584" sldId="314"/>
            <ac:spMk id="4" creationId="{00000000-0000-0000-0000-000000000000}"/>
          </ac:spMkLst>
        </pc:spChg>
        <pc:spChg chg="mod">
          <ac:chgData name="Desai, Stuti (Document Accessibility Specialist)" userId="4466d87a-2609-4fc0-b808-d10f4f45e676" providerId="ADAL" clId="{6208D4F0-7DFA-4400-A6F4-3341849C10EB}" dt="2023-05-17T18:37:20.958" v="1243" actId="962"/>
          <ac:spMkLst>
            <pc:docMk/>
            <pc:sldMk cId="2782790584" sldId="314"/>
            <ac:spMk id="7" creationId="{00000000-0000-0000-0000-000000000000}"/>
          </ac:spMkLst>
        </pc:spChg>
        <pc:spChg chg="mod">
          <ac:chgData name="Desai, Stuti (Document Accessibility Specialist)" userId="4466d87a-2609-4fc0-b808-d10f4f45e676" providerId="ADAL" clId="{6208D4F0-7DFA-4400-A6F4-3341849C10EB}" dt="2023-05-17T18:37:27.617" v="1245" actId="13244"/>
          <ac:spMkLst>
            <pc:docMk/>
            <pc:sldMk cId="2782790584" sldId="314"/>
            <ac:spMk id="8" creationId="{00000000-0000-0000-0000-000000000000}"/>
          </ac:spMkLst>
        </pc:spChg>
        <pc:spChg chg="mod">
          <ac:chgData name="Desai, Stuti (Document Accessibility Specialist)" userId="4466d87a-2609-4fc0-b808-d10f4f45e676" providerId="ADAL" clId="{6208D4F0-7DFA-4400-A6F4-3341849C10EB}" dt="2023-05-17T18:37:32.192" v="1246" actId="13244"/>
          <ac:spMkLst>
            <pc:docMk/>
            <pc:sldMk cId="2782790584" sldId="314"/>
            <ac:spMk id="10" creationId="{00000000-0000-0000-0000-000000000000}"/>
          </ac:spMkLst>
        </pc:spChg>
        <pc:spChg chg="mod">
          <ac:chgData name="Desai, Stuti (Document Accessibility Specialist)" userId="4466d87a-2609-4fc0-b808-d10f4f45e676" providerId="ADAL" clId="{6208D4F0-7DFA-4400-A6F4-3341849C10EB}" dt="2023-05-17T18:37:24.289" v="1244" actId="13244"/>
          <ac:spMkLst>
            <pc:docMk/>
            <pc:sldMk cId="2782790584" sldId="314"/>
            <ac:spMk id="37" creationId="{00000000-0000-0000-0000-000000000000}"/>
          </ac:spMkLst>
        </pc:spChg>
        <pc:picChg chg="mod">
          <ac:chgData name="Desai, Stuti (Document Accessibility Specialist)" userId="4466d87a-2609-4fc0-b808-d10f4f45e676" providerId="ADAL" clId="{6208D4F0-7DFA-4400-A6F4-3341849C10EB}" dt="2023-05-17T17:54:08.613" v="347" actId="962"/>
          <ac:picMkLst>
            <pc:docMk/>
            <pc:sldMk cId="2782790584" sldId="314"/>
            <ac:picMk id="9" creationId="{00000000-0000-0000-0000-000000000000}"/>
          </ac:picMkLst>
        </pc:picChg>
        <pc:cxnChg chg="mod">
          <ac:chgData name="Desai, Stuti (Document Accessibility Specialist)" userId="4466d87a-2609-4fc0-b808-d10f4f45e676" providerId="ADAL" clId="{6208D4F0-7DFA-4400-A6F4-3341849C10EB}" dt="2023-05-17T17:54:04.962" v="346" actId="962"/>
          <ac:cxnSpMkLst>
            <pc:docMk/>
            <pc:sldMk cId="2782790584" sldId="314"/>
            <ac:cxnSpMk id="6" creationId="{00000000-0000-0000-0000-000000000000}"/>
          </ac:cxnSpMkLst>
        </pc:cxnChg>
      </pc:sldChg>
      <pc:sldChg chg="addSp modSp mod">
        <pc:chgData name="Desai, Stuti (Document Accessibility Specialist)" userId="4466d87a-2609-4fc0-b808-d10f4f45e676" providerId="ADAL" clId="{6208D4F0-7DFA-4400-A6F4-3341849C10EB}" dt="2023-05-18T13:56:51.422" v="1830" actId="207"/>
        <pc:sldMkLst>
          <pc:docMk/>
          <pc:sldMk cId="118982342" sldId="317"/>
        </pc:sldMkLst>
        <pc:spChg chg="mod">
          <ac:chgData name="Desai, Stuti (Document Accessibility Specialist)" userId="4466d87a-2609-4fc0-b808-d10f4f45e676" providerId="ADAL" clId="{6208D4F0-7DFA-4400-A6F4-3341849C10EB}" dt="2023-05-17T18:33:45.920" v="1229" actId="13244"/>
          <ac:spMkLst>
            <pc:docMk/>
            <pc:sldMk cId="118982342" sldId="317"/>
            <ac:spMk id="2" creationId="{00000000-0000-0000-0000-000000000000}"/>
          </ac:spMkLst>
        </pc:spChg>
        <pc:spChg chg="mod">
          <ac:chgData name="Desai, Stuti (Document Accessibility Specialist)" userId="4466d87a-2609-4fc0-b808-d10f4f45e676" providerId="ADAL" clId="{6208D4F0-7DFA-4400-A6F4-3341849C10EB}" dt="2023-05-17T18:34:13.266" v="1230" actId="164"/>
          <ac:spMkLst>
            <pc:docMk/>
            <pc:sldMk cId="118982342" sldId="317"/>
            <ac:spMk id="3" creationId="{00000000-0000-0000-0000-000000000000}"/>
          </ac:spMkLst>
        </pc:spChg>
        <pc:spChg chg="mod">
          <ac:chgData name="Desai, Stuti (Document Accessibility Specialist)" userId="4466d87a-2609-4fc0-b808-d10f4f45e676" providerId="ADAL" clId="{6208D4F0-7DFA-4400-A6F4-3341849C10EB}" dt="2023-05-17T18:33:07.877" v="1222" actId="13244"/>
          <ac:spMkLst>
            <pc:docMk/>
            <pc:sldMk cId="118982342" sldId="317"/>
            <ac:spMk id="4" creationId="{00000000-0000-0000-0000-000000000000}"/>
          </ac:spMkLst>
        </pc:spChg>
        <pc:spChg chg="mod">
          <ac:chgData name="Desai, Stuti (Document Accessibility Specialist)" userId="4466d87a-2609-4fc0-b808-d10f4f45e676" providerId="ADAL" clId="{6208D4F0-7DFA-4400-A6F4-3341849C10EB}" dt="2023-05-17T18:34:13.266" v="1230" actId="164"/>
          <ac:spMkLst>
            <pc:docMk/>
            <pc:sldMk cId="118982342" sldId="317"/>
            <ac:spMk id="5" creationId="{00000000-0000-0000-0000-000000000000}"/>
          </ac:spMkLst>
        </pc:spChg>
        <pc:spChg chg="mod">
          <ac:chgData name="Desai, Stuti (Document Accessibility Specialist)" userId="4466d87a-2609-4fc0-b808-d10f4f45e676" providerId="ADAL" clId="{6208D4F0-7DFA-4400-A6F4-3341849C10EB}" dt="2023-05-18T13:56:51.422" v="1830" actId="207"/>
          <ac:spMkLst>
            <pc:docMk/>
            <pc:sldMk cId="118982342" sldId="317"/>
            <ac:spMk id="6" creationId="{00000000-0000-0000-0000-000000000000}"/>
          </ac:spMkLst>
        </pc:spChg>
        <pc:spChg chg="mod">
          <ac:chgData name="Desai, Stuti (Document Accessibility Specialist)" userId="4466d87a-2609-4fc0-b808-d10f4f45e676" providerId="ADAL" clId="{6208D4F0-7DFA-4400-A6F4-3341849C10EB}" dt="2023-05-17T18:33:10.677" v="1223" actId="962"/>
          <ac:spMkLst>
            <pc:docMk/>
            <pc:sldMk cId="118982342" sldId="317"/>
            <ac:spMk id="7" creationId="{00000000-0000-0000-0000-000000000000}"/>
          </ac:spMkLst>
        </pc:spChg>
        <pc:spChg chg="mod">
          <ac:chgData name="Desai, Stuti (Document Accessibility Specialist)" userId="4466d87a-2609-4fc0-b808-d10f4f45e676" providerId="ADAL" clId="{6208D4F0-7DFA-4400-A6F4-3341849C10EB}" dt="2023-05-17T18:33:23.275" v="1226" actId="13244"/>
          <ac:spMkLst>
            <pc:docMk/>
            <pc:sldMk cId="118982342" sldId="317"/>
            <ac:spMk id="11" creationId="{00785EED-B8B5-4E09-A0EC-8BD2CF133BA6}"/>
          </ac:spMkLst>
        </pc:spChg>
        <pc:spChg chg="mod">
          <ac:chgData name="Desai, Stuti (Document Accessibility Specialist)" userId="4466d87a-2609-4fc0-b808-d10f4f45e676" providerId="ADAL" clId="{6208D4F0-7DFA-4400-A6F4-3341849C10EB}" dt="2023-05-18T13:56:41.055" v="1829" actId="207"/>
          <ac:spMkLst>
            <pc:docMk/>
            <pc:sldMk cId="118982342" sldId="317"/>
            <ac:spMk id="15" creationId="{00000000-0000-0000-0000-000000000000}"/>
          </ac:spMkLst>
        </pc:spChg>
        <pc:spChg chg="mod">
          <ac:chgData name="Desai, Stuti (Document Accessibility Specialist)" userId="4466d87a-2609-4fc0-b808-d10f4f45e676" providerId="ADAL" clId="{6208D4F0-7DFA-4400-A6F4-3341849C10EB}" dt="2023-05-17T18:33:18.359" v="1225" actId="13244"/>
          <ac:spMkLst>
            <pc:docMk/>
            <pc:sldMk cId="118982342" sldId="317"/>
            <ac:spMk id="37" creationId="{00000000-0000-0000-0000-000000000000}"/>
          </ac:spMkLst>
        </pc:spChg>
        <pc:grpChg chg="add mod">
          <ac:chgData name="Desai, Stuti (Document Accessibility Specialist)" userId="4466d87a-2609-4fc0-b808-d10f4f45e676" providerId="ADAL" clId="{6208D4F0-7DFA-4400-A6F4-3341849C10EB}" dt="2023-05-18T13:53:11.570" v="1255" actId="14100"/>
          <ac:grpSpMkLst>
            <pc:docMk/>
            <pc:sldMk cId="118982342" sldId="317"/>
            <ac:grpSpMk id="8" creationId="{FD41884B-0576-57A3-6B5B-4CDFB677453D}"/>
          </ac:grpSpMkLst>
        </pc:grpChg>
        <pc:grpChg chg="add mod">
          <ac:chgData name="Desai, Stuti (Document Accessibility Specialist)" userId="4466d87a-2609-4fc0-b808-d10f4f45e676" providerId="ADAL" clId="{6208D4F0-7DFA-4400-A6F4-3341849C10EB}" dt="2023-05-18T13:54:52.791" v="1825" actId="962"/>
          <ac:grpSpMkLst>
            <pc:docMk/>
            <pc:sldMk cId="118982342" sldId="317"/>
            <ac:grpSpMk id="9" creationId="{C6A922C2-74AD-45D7-C33D-318A86CC248F}"/>
          </ac:grpSpMkLst>
        </pc:grpChg>
        <pc:graphicFrameChg chg="mod">
          <ac:chgData name="Desai, Stuti (Document Accessibility Specialist)" userId="4466d87a-2609-4fc0-b808-d10f4f45e676" providerId="ADAL" clId="{6208D4F0-7DFA-4400-A6F4-3341849C10EB}" dt="2023-05-18T13:52:19.850" v="1250" actId="164"/>
          <ac:graphicFrameMkLst>
            <pc:docMk/>
            <pc:sldMk cId="118982342" sldId="317"/>
            <ac:graphicFrameMk id="12" creationId="{073C5A0D-DFE8-4C7D-834F-C6443FF17576}"/>
          </ac:graphicFrameMkLst>
        </pc:graphicFrameChg>
        <pc:cxnChg chg="mod">
          <ac:chgData name="Desai, Stuti (Document Accessibility Specialist)" userId="4466d87a-2609-4fc0-b808-d10f4f45e676" providerId="ADAL" clId="{6208D4F0-7DFA-4400-A6F4-3341849C10EB}" dt="2023-05-17T17:53:46.363" v="344" actId="962"/>
          <ac:cxnSpMkLst>
            <pc:docMk/>
            <pc:sldMk cId="118982342" sldId="317"/>
            <ac:cxnSpMk id="13" creationId="{00000000-0000-0000-0000-000000000000}"/>
          </ac:cxnSpMkLst>
        </pc:cxnChg>
      </pc:sldChg>
      <pc:sldChg chg="modSp mod">
        <pc:chgData name="Desai, Stuti (Document Accessibility Specialist)" userId="4466d87a-2609-4fc0-b808-d10f4f45e676" providerId="ADAL" clId="{6208D4F0-7DFA-4400-A6F4-3341849C10EB}" dt="2023-05-18T18:26:55.999" v="1876" actId="962"/>
        <pc:sldMkLst>
          <pc:docMk/>
          <pc:sldMk cId="2709422527" sldId="318"/>
        </pc:sldMkLst>
        <pc:spChg chg="mod">
          <ac:chgData name="Desai, Stuti (Document Accessibility Specialist)" userId="4466d87a-2609-4fc0-b808-d10f4f45e676" providerId="ADAL" clId="{6208D4F0-7DFA-4400-A6F4-3341849C10EB}" dt="2023-05-17T18:31:54.422" v="1206" actId="13244"/>
          <ac:spMkLst>
            <pc:docMk/>
            <pc:sldMk cId="2709422527" sldId="318"/>
            <ac:spMk id="11" creationId="{00000000-0000-0000-0000-000000000000}"/>
          </ac:spMkLst>
        </pc:spChg>
        <pc:spChg chg="mod">
          <ac:chgData name="Desai, Stuti (Document Accessibility Specialist)" userId="4466d87a-2609-4fc0-b808-d10f4f45e676" providerId="ADAL" clId="{6208D4F0-7DFA-4400-A6F4-3341849C10EB}" dt="2023-05-17T17:53:40.627" v="342" actId="962"/>
          <ac:spMkLst>
            <pc:docMk/>
            <pc:sldMk cId="2709422527" sldId="318"/>
            <ac:spMk id="13" creationId="{00000000-0000-0000-0000-000000000000}"/>
          </ac:spMkLst>
        </pc:spChg>
        <pc:spChg chg="mod">
          <ac:chgData name="Desai, Stuti (Document Accessibility Specialist)" userId="4466d87a-2609-4fc0-b808-d10f4f45e676" providerId="ADAL" clId="{6208D4F0-7DFA-4400-A6F4-3341849C10EB}" dt="2023-05-17T18:31:40.828" v="1203" actId="962"/>
          <ac:spMkLst>
            <pc:docMk/>
            <pc:sldMk cId="2709422527" sldId="318"/>
            <ac:spMk id="22532" creationId="{00000000-0000-0000-0000-000000000000}"/>
          </ac:spMkLst>
        </pc:spChg>
        <pc:spChg chg="mod">
          <ac:chgData name="Desai, Stuti (Document Accessibility Specialist)" userId="4466d87a-2609-4fc0-b808-d10f4f45e676" providerId="ADAL" clId="{6208D4F0-7DFA-4400-A6F4-3341849C10EB}" dt="2023-05-17T18:31:42.360" v="1204" actId="962"/>
          <ac:spMkLst>
            <pc:docMk/>
            <pc:sldMk cId="2709422527" sldId="318"/>
            <ac:spMk id="22533" creationId="{00000000-0000-0000-0000-000000000000}"/>
          </ac:spMkLst>
        </pc:spChg>
        <pc:spChg chg="mod">
          <ac:chgData name="Desai, Stuti (Document Accessibility Specialist)" userId="4466d87a-2609-4fc0-b808-d10f4f45e676" providerId="ADAL" clId="{6208D4F0-7DFA-4400-A6F4-3341849C10EB}" dt="2023-05-17T18:31:51.322" v="1205" actId="13244"/>
          <ac:spMkLst>
            <pc:docMk/>
            <pc:sldMk cId="2709422527" sldId="318"/>
            <ac:spMk id="22535" creationId="{00000000-0000-0000-0000-000000000000}"/>
          </ac:spMkLst>
        </pc:spChg>
        <pc:picChg chg="mod">
          <ac:chgData name="Desai, Stuti (Document Accessibility Specialist)" userId="4466d87a-2609-4fc0-b808-d10f4f45e676" providerId="ADAL" clId="{6208D4F0-7DFA-4400-A6F4-3341849C10EB}" dt="2023-05-18T18:26:55.999" v="1876" actId="962"/>
          <ac:picMkLst>
            <pc:docMk/>
            <pc:sldMk cId="2709422527" sldId="318"/>
            <ac:picMk id="2" creationId="{00000000-0000-0000-0000-000000000000}"/>
          </ac:picMkLst>
        </pc:picChg>
        <pc:cxnChg chg="mod">
          <ac:chgData name="Desai, Stuti (Document Accessibility Specialist)" userId="4466d87a-2609-4fc0-b808-d10f4f45e676" providerId="ADAL" clId="{6208D4F0-7DFA-4400-A6F4-3341849C10EB}" dt="2023-05-17T17:53:34.491" v="341" actId="962"/>
          <ac:cxnSpMkLst>
            <pc:docMk/>
            <pc:sldMk cId="2709422527" sldId="318"/>
            <ac:cxnSpMk id="5" creationId="{00000000-0000-0000-0000-000000000000}"/>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085546-7C7C-4B3E-ABEB-2669F1A65FB2}" type="doc">
      <dgm:prSet loTypeId="urn:microsoft.com/office/officeart/2017/3/layout/DropPinTimeline" loCatId="process" qsTypeId="urn:microsoft.com/office/officeart/2005/8/quickstyle/simple1" qsCatId="simple" csTypeId="urn:microsoft.com/office/officeart/2005/8/colors/accent1_2" csCatId="accent1" phldr="1"/>
      <dgm:spPr/>
      <dgm:t>
        <a:bodyPr/>
        <a:lstStyle/>
        <a:p>
          <a:endParaRPr lang="en-US"/>
        </a:p>
      </dgm:t>
    </dgm:pt>
    <dgm:pt modelId="{9DCEA5FC-4640-45AF-B712-7A4FD94AEF0D}">
      <dgm:prSet phldrT="[Text]" custT="1"/>
      <dgm:spPr/>
      <dgm:t>
        <a:bodyPr/>
        <a:lstStyle/>
        <a:p>
          <a:pPr>
            <a:defRPr b="1"/>
          </a:pPr>
          <a:r>
            <a:rPr lang="en-US" sz="1100">
              <a:latin typeface="Times New Roman" panose="02020603050405020304" pitchFamily="18" charset="0"/>
              <a:cs typeface="Times New Roman" panose="02020603050405020304" pitchFamily="18" charset="0"/>
            </a:rPr>
            <a:t>Sept 9 </a:t>
          </a:r>
          <a:br>
            <a:rPr lang="en-US" sz="1100">
              <a:latin typeface="Times New Roman" panose="02020603050405020304" pitchFamily="18" charset="0"/>
              <a:cs typeface="Times New Roman" panose="02020603050405020304" pitchFamily="18" charset="0"/>
            </a:rPr>
          </a:br>
          <a:r>
            <a:rPr lang="en-US" sz="1100">
              <a:latin typeface="Times New Roman" panose="02020603050405020304" pitchFamily="18" charset="0"/>
              <a:cs typeface="Times New Roman" panose="02020603050405020304" pitchFamily="18" charset="0"/>
            </a:rPr>
            <a:t>2019</a:t>
          </a:r>
          <a:endParaRPr lang="en-US" sz="1100" dirty="0">
            <a:latin typeface="Times New Roman" panose="02020603050405020304" pitchFamily="18" charset="0"/>
            <a:cs typeface="Times New Roman" panose="02020603050405020304" pitchFamily="18" charset="0"/>
          </a:endParaRPr>
        </a:p>
      </dgm:t>
    </dgm:pt>
    <dgm:pt modelId="{929A5FD9-0612-4B79-9B59-C3C36D34A069}" type="parTrans" cxnId="{DBD99269-D7F7-4B47-B17B-A5AE402751D9}">
      <dgm:prSet/>
      <dgm:spPr/>
      <dgm:t>
        <a:bodyPr/>
        <a:lstStyle/>
        <a:p>
          <a:endParaRPr lang="en-US"/>
        </a:p>
      </dgm:t>
    </dgm:pt>
    <dgm:pt modelId="{0A99745B-BB5C-49B3-A782-8DB57641F6C9}" type="sibTrans" cxnId="{DBD99269-D7F7-4B47-B17B-A5AE402751D9}">
      <dgm:prSet/>
      <dgm:spPr/>
      <dgm:t>
        <a:bodyPr/>
        <a:lstStyle/>
        <a:p>
          <a:endParaRPr lang="en-US"/>
        </a:p>
      </dgm:t>
    </dgm:pt>
    <dgm:pt modelId="{831701CF-77C7-46C0-A913-8CC39517BAB8}">
      <dgm:prSet phldrT="[Text]"/>
      <dgm:spPr/>
      <dgm:t>
        <a:bodyPr/>
        <a:lstStyle/>
        <a:p>
          <a:r>
            <a:rPr lang="en-US">
              <a:latin typeface="Times New Roman" panose="02020603050405020304" pitchFamily="18" charset="0"/>
              <a:cs typeface="Times New Roman" panose="02020603050405020304" pitchFamily="18" charset="0"/>
            </a:rPr>
            <a:t>Production Validation</a:t>
          </a:r>
          <a:endParaRPr lang="en-US" dirty="0">
            <a:latin typeface="Times New Roman" panose="02020603050405020304" pitchFamily="18" charset="0"/>
            <a:cs typeface="Times New Roman" panose="02020603050405020304" pitchFamily="18" charset="0"/>
          </a:endParaRPr>
        </a:p>
      </dgm:t>
    </dgm:pt>
    <dgm:pt modelId="{13FBC60D-3EA6-4496-BA97-C1AE8C7F8961}" type="parTrans" cxnId="{39A11E5C-7A57-4117-A6DF-36000C29509C}">
      <dgm:prSet/>
      <dgm:spPr/>
      <dgm:t>
        <a:bodyPr/>
        <a:lstStyle/>
        <a:p>
          <a:endParaRPr lang="en-US"/>
        </a:p>
      </dgm:t>
    </dgm:pt>
    <dgm:pt modelId="{75156CDF-E17B-4DAD-AE37-EA44D7F37090}" type="sibTrans" cxnId="{39A11E5C-7A57-4117-A6DF-36000C29509C}">
      <dgm:prSet/>
      <dgm:spPr/>
      <dgm:t>
        <a:bodyPr/>
        <a:lstStyle/>
        <a:p>
          <a:endParaRPr lang="en-US"/>
        </a:p>
      </dgm:t>
    </dgm:pt>
    <dgm:pt modelId="{096A9AF0-0DAE-4EB3-B448-4501DA034F4A}">
      <dgm:prSet phldrT="[Text]" custT="1"/>
      <dgm:spPr/>
      <dgm:t>
        <a:bodyPr/>
        <a:lstStyle/>
        <a:p>
          <a:pPr>
            <a:defRPr b="1"/>
          </a:pPr>
          <a:r>
            <a:rPr lang="en-US" sz="1100" dirty="0">
              <a:latin typeface="Times New Roman" panose="02020603050405020304" pitchFamily="18" charset="0"/>
              <a:cs typeface="Times New Roman" panose="02020603050405020304" pitchFamily="18" charset="0"/>
            </a:rPr>
            <a:t>Oct 15</a:t>
          </a:r>
          <a:br>
            <a:rPr lang="en-US" sz="1100" dirty="0">
              <a:latin typeface="Times New Roman" panose="02020603050405020304" pitchFamily="18" charset="0"/>
              <a:cs typeface="Times New Roman" panose="02020603050405020304" pitchFamily="18" charset="0"/>
            </a:rPr>
          </a:br>
          <a:r>
            <a:rPr lang="en-US" sz="1100" dirty="0">
              <a:latin typeface="Times New Roman" panose="02020603050405020304" pitchFamily="18" charset="0"/>
              <a:cs typeface="Times New Roman" panose="02020603050405020304" pitchFamily="18" charset="0"/>
            </a:rPr>
            <a:t>2019</a:t>
          </a:r>
        </a:p>
      </dgm:t>
    </dgm:pt>
    <dgm:pt modelId="{8CE6ABD6-768E-42C8-9029-C3B5F278B21C}" type="parTrans" cxnId="{CA0753BD-DB60-4D68-8486-5B376B839B26}">
      <dgm:prSet/>
      <dgm:spPr/>
      <dgm:t>
        <a:bodyPr/>
        <a:lstStyle/>
        <a:p>
          <a:endParaRPr lang="en-US"/>
        </a:p>
      </dgm:t>
    </dgm:pt>
    <dgm:pt modelId="{6B0D7DA9-E6ED-4137-9716-F48BF62327A8}" type="sibTrans" cxnId="{CA0753BD-DB60-4D68-8486-5B376B839B26}">
      <dgm:prSet/>
      <dgm:spPr/>
      <dgm:t>
        <a:bodyPr/>
        <a:lstStyle/>
        <a:p>
          <a:endParaRPr lang="en-US"/>
        </a:p>
      </dgm:t>
    </dgm:pt>
    <dgm:pt modelId="{CA6B1BA0-B2FC-48AD-8EDA-F4AAA4AF2782}">
      <dgm:prSet custT="1"/>
      <dgm:spPr/>
      <dgm:t>
        <a:bodyPr/>
        <a:lstStyle/>
        <a:p>
          <a:pPr>
            <a:defRPr b="1"/>
          </a:pPr>
          <a:r>
            <a:rPr lang="en-US" sz="1100">
              <a:latin typeface="Times New Roman" panose="02020603050405020304" pitchFamily="18" charset="0"/>
              <a:cs typeface="Times New Roman" panose="02020603050405020304" pitchFamily="18" charset="0"/>
            </a:rPr>
            <a:t>Oct 21</a:t>
          </a:r>
          <a:br>
            <a:rPr lang="en-US" sz="1100">
              <a:latin typeface="Times New Roman" panose="02020603050405020304" pitchFamily="18" charset="0"/>
              <a:cs typeface="Times New Roman" panose="02020603050405020304" pitchFamily="18" charset="0"/>
            </a:rPr>
          </a:br>
          <a:r>
            <a:rPr lang="en-US" sz="1100">
              <a:latin typeface="Times New Roman" panose="02020603050405020304" pitchFamily="18" charset="0"/>
              <a:cs typeface="Times New Roman" panose="02020603050405020304" pitchFamily="18" charset="0"/>
            </a:rPr>
            <a:t>2019</a:t>
          </a:r>
          <a:endParaRPr lang="en-US" sz="1100" dirty="0">
            <a:latin typeface="Times New Roman" panose="02020603050405020304" pitchFamily="18" charset="0"/>
            <a:cs typeface="Times New Roman" panose="02020603050405020304" pitchFamily="18" charset="0"/>
          </a:endParaRPr>
        </a:p>
      </dgm:t>
    </dgm:pt>
    <dgm:pt modelId="{D7D3AA07-BCB9-4212-A556-E90870FB1413}" type="parTrans" cxnId="{CD6B6EE8-3813-4EF1-BFEC-C005A3326D63}">
      <dgm:prSet/>
      <dgm:spPr/>
      <dgm:t>
        <a:bodyPr/>
        <a:lstStyle/>
        <a:p>
          <a:endParaRPr lang="en-US"/>
        </a:p>
      </dgm:t>
    </dgm:pt>
    <dgm:pt modelId="{39FB540D-D808-4040-9A37-0AC474C0212F}" type="sibTrans" cxnId="{CD6B6EE8-3813-4EF1-BFEC-C005A3326D63}">
      <dgm:prSet/>
      <dgm:spPr/>
      <dgm:t>
        <a:bodyPr/>
        <a:lstStyle/>
        <a:p>
          <a:endParaRPr lang="en-US"/>
        </a:p>
      </dgm:t>
    </dgm:pt>
    <dgm:pt modelId="{92921081-529B-4D1C-83A4-C416BB4C5224}">
      <dgm:prSet/>
      <dgm:spPr/>
      <dgm:t>
        <a:bodyPr/>
        <a:lstStyle/>
        <a:p>
          <a:r>
            <a:rPr lang="en-US" dirty="0">
              <a:latin typeface="Times New Roman" panose="02020603050405020304" pitchFamily="18" charset="0"/>
              <a:cs typeface="Times New Roman" panose="02020603050405020304" pitchFamily="18" charset="0"/>
            </a:rPr>
            <a:t>Pilot Training</a:t>
          </a:r>
        </a:p>
      </dgm:t>
    </dgm:pt>
    <dgm:pt modelId="{5AD2C2F8-A1D7-469B-93D8-B578BEFE51F8}" type="parTrans" cxnId="{B05C4C7C-FEB8-4825-98A0-C38D3021918A}">
      <dgm:prSet/>
      <dgm:spPr/>
      <dgm:t>
        <a:bodyPr/>
        <a:lstStyle/>
        <a:p>
          <a:endParaRPr lang="en-US"/>
        </a:p>
      </dgm:t>
    </dgm:pt>
    <dgm:pt modelId="{ECC13403-1F53-4ED4-AE4F-334EEC7C8710}" type="sibTrans" cxnId="{B05C4C7C-FEB8-4825-98A0-C38D3021918A}">
      <dgm:prSet/>
      <dgm:spPr/>
      <dgm:t>
        <a:bodyPr/>
        <a:lstStyle/>
        <a:p>
          <a:endParaRPr lang="en-US"/>
        </a:p>
      </dgm:t>
    </dgm:pt>
    <dgm:pt modelId="{3CB04A44-4013-4CA7-90FD-29AFC3C15E37}">
      <dgm:prSet/>
      <dgm:spPr/>
      <dgm:t>
        <a:bodyPr/>
        <a:lstStyle/>
        <a:p>
          <a:r>
            <a:rPr lang="en-US">
              <a:latin typeface="Times New Roman" panose="02020603050405020304" pitchFamily="18" charset="0"/>
              <a:cs typeface="Times New Roman" panose="02020603050405020304" pitchFamily="18" charset="0"/>
            </a:rPr>
            <a:t>Pilot Go-Live Support</a:t>
          </a:r>
          <a:endParaRPr lang="en-US" dirty="0">
            <a:latin typeface="Times New Roman" panose="02020603050405020304" pitchFamily="18" charset="0"/>
            <a:cs typeface="Times New Roman" panose="02020603050405020304" pitchFamily="18" charset="0"/>
          </a:endParaRPr>
        </a:p>
      </dgm:t>
    </dgm:pt>
    <dgm:pt modelId="{ECEE936A-E3CC-4209-BECC-1CD0C85A2B72}" type="parTrans" cxnId="{24A8F052-3377-4BA4-8C62-CCF5039C85D7}">
      <dgm:prSet/>
      <dgm:spPr/>
      <dgm:t>
        <a:bodyPr/>
        <a:lstStyle/>
        <a:p>
          <a:endParaRPr lang="en-US"/>
        </a:p>
      </dgm:t>
    </dgm:pt>
    <dgm:pt modelId="{D7A8F7A0-47A3-4464-B3B7-E0806DF46627}" type="sibTrans" cxnId="{24A8F052-3377-4BA4-8C62-CCF5039C85D7}">
      <dgm:prSet/>
      <dgm:spPr/>
      <dgm:t>
        <a:bodyPr/>
        <a:lstStyle/>
        <a:p>
          <a:endParaRPr lang="en-US"/>
        </a:p>
      </dgm:t>
    </dgm:pt>
    <dgm:pt modelId="{212ADAAB-D5CB-4BBC-8DAF-7340FD334994}">
      <dgm:prSet custT="1"/>
      <dgm:spPr/>
      <dgm:t>
        <a:bodyPr/>
        <a:lstStyle/>
        <a:p>
          <a:pPr>
            <a:defRPr b="1"/>
          </a:pPr>
          <a:r>
            <a:rPr lang="en-US" sz="1100">
              <a:latin typeface="Times New Roman" panose="02020603050405020304" pitchFamily="18" charset="0"/>
              <a:cs typeface="Times New Roman" panose="02020603050405020304" pitchFamily="18" charset="0"/>
            </a:rPr>
            <a:t>Dec 2</a:t>
          </a:r>
          <a:br>
            <a:rPr lang="en-US" sz="1100">
              <a:latin typeface="Times New Roman" panose="02020603050405020304" pitchFamily="18" charset="0"/>
              <a:cs typeface="Times New Roman" panose="02020603050405020304" pitchFamily="18" charset="0"/>
            </a:rPr>
          </a:br>
          <a:r>
            <a:rPr lang="en-US" sz="1100">
              <a:latin typeface="Times New Roman" panose="02020603050405020304" pitchFamily="18" charset="0"/>
              <a:cs typeface="Times New Roman" panose="02020603050405020304" pitchFamily="18" charset="0"/>
            </a:rPr>
            <a:t>2019</a:t>
          </a:r>
          <a:endParaRPr lang="en-US" sz="1100" dirty="0">
            <a:latin typeface="Times New Roman" panose="02020603050405020304" pitchFamily="18" charset="0"/>
            <a:cs typeface="Times New Roman" panose="02020603050405020304" pitchFamily="18" charset="0"/>
          </a:endParaRPr>
        </a:p>
      </dgm:t>
    </dgm:pt>
    <dgm:pt modelId="{45F6D312-A686-491E-95E3-EFB9640CC472}" type="parTrans" cxnId="{C8C7266C-2A0C-476A-85B3-F12BE2521F4C}">
      <dgm:prSet/>
      <dgm:spPr/>
      <dgm:t>
        <a:bodyPr/>
        <a:lstStyle/>
        <a:p>
          <a:endParaRPr lang="en-US"/>
        </a:p>
      </dgm:t>
    </dgm:pt>
    <dgm:pt modelId="{AB2787E4-2A8B-428D-A4AE-2B14DCFFC4E7}" type="sibTrans" cxnId="{C8C7266C-2A0C-476A-85B3-F12BE2521F4C}">
      <dgm:prSet/>
      <dgm:spPr/>
      <dgm:t>
        <a:bodyPr/>
        <a:lstStyle/>
        <a:p>
          <a:endParaRPr lang="en-US"/>
        </a:p>
      </dgm:t>
    </dgm:pt>
    <dgm:pt modelId="{2AEE5C11-34AE-4EB7-8907-9BED418EA471}">
      <dgm:prSet/>
      <dgm:spPr/>
      <dgm:t>
        <a:bodyPr/>
        <a:lstStyle/>
        <a:p>
          <a:r>
            <a:rPr lang="en-US">
              <a:latin typeface="Times New Roman" panose="02020603050405020304" pitchFamily="18" charset="0"/>
              <a:cs typeface="Times New Roman" panose="02020603050405020304" pitchFamily="18" charset="0"/>
            </a:rPr>
            <a:t>Full Campus Training </a:t>
          </a:r>
          <a:endParaRPr lang="en-US" dirty="0">
            <a:latin typeface="Times New Roman" panose="02020603050405020304" pitchFamily="18" charset="0"/>
            <a:cs typeface="Times New Roman" panose="02020603050405020304" pitchFamily="18" charset="0"/>
          </a:endParaRPr>
        </a:p>
      </dgm:t>
    </dgm:pt>
    <dgm:pt modelId="{2E14AD1F-C7EA-45AE-ADC0-0EE92A6516CB}" type="parTrans" cxnId="{DD687B5C-28C8-4088-99B8-D375C5FDAE4A}">
      <dgm:prSet/>
      <dgm:spPr/>
      <dgm:t>
        <a:bodyPr/>
        <a:lstStyle/>
        <a:p>
          <a:endParaRPr lang="en-US"/>
        </a:p>
      </dgm:t>
    </dgm:pt>
    <dgm:pt modelId="{F36FDDA0-6B91-47CB-8114-B6F076E55FC8}" type="sibTrans" cxnId="{DD687B5C-28C8-4088-99B8-D375C5FDAE4A}">
      <dgm:prSet/>
      <dgm:spPr/>
      <dgm:t>
        <a:bodyPr/>
        <a:lstStyle/>
        <a:p>
          <a:endParaRPr lang="en-US"/>
        </a:p>
      </dgm:t>
    </dgm:pt>
    <dgm:pt modelId="{A2560FD2-F12F-4A06-A96F-B86674952111}">
      <dgm:prSet/>
      <dgm:spPr/>
      <dgm:t>
        <a:bodyPr/>
        <a:lstStyle/>
        <a:p>
          <a:pPr>
            <a:defRPr b="1"/>
          </a:pPr>
          <a:r>
            <a:rPr lang="en-US" b="0" i="1">
              <a:latin typeface="Times New Roman" panose="02020603050405020304" pitchFamily="18" charset="0"/>
              <a:cs typeface="Times New Roman" panose="02020603050405020304" pitchFamily="18" charset="0"/>
            </a:rPr>
            <a:t>Dec 4, 2019</a:t>
          </a:r>
          <a:endParaRPr lang="en-US" b="0" i="1" dirty="0">
            <a:latin typeface="Times New Roman" panose="02020603050405020304" pitchFamily="18" charset="0"/>
            <a:cs typeface="Times New Roman" panose="02020603050405020304" pitchFamily="18" charset="0"/>
          </a:endParaRPr>
        </a:p>
      </dgm:t>
    </dgm:pt>
    <dgm:pt modelId="{96173659-138A-4A00-AE0B-9063EA9393A6}" type="parTrans" cxnId="{F9D8B584-9399-4A2B-8ADC-F71293A4822C}">
      <dgm:prSet/>
      <dgm:spPr/>
      <dgm:t>
        <a:bodyPr/>
        <a:lstStyle/>
        <a:p>
          <a:endParaRPr lang="en-US"/>
        </a:p>
      </dgm:t>
    </dgm:pt>
    <dgm:pt modelId="{D3C3BC3F-2256-4FBC-AFA5-0D035E3EACD7}" type="sibTrans" cxnId="{F9D8B584-9399-4A2B-8ADC-F71293A4822C}">
      <dgm:prSet/>
      <dgm:spPr/>
      <dgm:t>
        <a:bodyPr/>
        <a:lstStyle/>
        <a:p>
          <a:endParaRPr lang="en-US"/>
        </a:p>
      </dgm:t>
    </dgm:pt>
    <dgm:pt modelId="{683CC5F6-E9B5-49F2-909E-A68D38896308}">
      <dgm:prSet/>
      <dgm:spPr/>
      <dgm:t>
        <a:bodyPr/>
        <a:lstStyle/>
        <a:p>
          <a:pPr>
            <a:defRPr b="1"/>
          </a:pPr>
          <a:r>
            <a:rPr lang="en-US" b="0" i="1" dirty="0">
              <a:latin typeface="Times New Roman" panose="02020603050405020304" pitchFamily="18" charset="0"/>
              <a:cs typeface="Times New Roman" panose="02020603050405020304" pitchFamily="18" charset="0"/>
            </a:rPr>
            <a:t>Oct 15, 2019</a:t>
          </a:r>
        </a:p>
      </dgm:t>
    </dgm:pt>
    <dgm:pt modelId="{4C61DDEE-8BBF-4CBF-B066-7E60B6DF0A11}" type="sibTrans" cxnId="{59786CF9-070F-4821-A4E9-D33DB930D8D2}">
      <dgm:prSet/>
      <dgm:spPr/>
      <dgm:t>
        <a:bodyPr/>
        <a:lstStyle/>
        <a:p>
          <a:endParaRPr lang="en-US"/>
        </a:p>
      </dgm:t>
    </dgm:pt>
    <dgm:pt modelId="{15BFC747-B881-4328-BFBE-9BC128388CC6}" type="parTrans" cxnId="{59786CF9-070F-4821-A4E9-D33DB930D8D2}">
      <dgm:prSet/>
      <dgm:spPr/>
      <dgm:t>
        <a:bodyPr/>
        <a:lstStyle/>
        <a:p>
          <a:endParaRPr lang="en-US"/>
        </a:p>
      </dgm:t>
    </dgm:pt>
    <dgm:pt modelId="{4EA069F3-397F-40D5-94A6-32C3E355C277}">
      <dgm:prSet/>
      <dgm:spPr/>
      <dgm:t>
        <a:bodyPr anchor="t"/>
        <a:lstStyle/>
        <a:p>
          <a:r>
            <a:rPr lang="en-US" i="1">
              <a:latin typeface="Times New Roman" panose="02020603050405020304" pitchFamily="18" charset="0"/>
              <a:cs typeface="Times New Roman" panose="02020603050405020304" pitchFamily="18" charset="0"/>
            </a:rPr>
            <a:t>Pilot Go-Live </a:t>
          </a:r>
          <a:endParaRPr lang="en-US" i="1" dirty="0">
            <a:latin typeface="Times New Roman" panose="02020603050405020304" pitchFamily="18" charset="0"/>
            <a:cs typeface="Times New Roman" panose="02020603050405020304" pitchFamily="18" charset="0"/>
          </a:endParaRPr>
        </a:p>
      </dgm:t>
    </dgm:pt>
    <dgm:pt modelId="{2F99115B-608E-4E08-A503-B74879A76D07}" type="parTrans" cxnId="{BC5A70C8-9D97-4922-BCDB-6316D191C527}">
      <dgm:prSet/>
      <dgm:spPr/>
      <dgm:t>
        <a:bodyPr/>
        <a:lstStyle/>
        <a:p>
          <a:endParaRPr lang="en-US"/>
        </a:p>
      </dgm:t>
    </dgm:pt>
    <dgm:pt modelId="{E94D5EF7-F47C-476C-A5FE-1C35261B578A}" type="sibTrans" cxnId="{BC5A70C8-9D97-4922-BCDB-6316D191C527}">
      <dgm:prSet/>
      <dgm:spPr/>
      <dgm:t>
        <a:bodyPr/>
        <a:lstStyle/>
        <a:p>
          <a:endParaRPr lang="en-US"/>
        </a:p>
      </dgm:t>
    </dgm:pt>
    <dgm:pt modelId="{1E529C6E-C939-479A-A075-9E9B02837B50}">
      <dgm:prSet/>
      <dgm:spPr/>
      <dgm:t>
        <a:bodyPr anchor="b"/>
        <a:lstStyle/>
        <a:p>
          <a:r>
            <a:rPr lang="en-US" i="1" dirty="0">
              <a:latin typeface="Times New Roman" panose="02020603050405020304" pitchFamily="18" charset="0"/>
              <a:cs typeface="Times New Roman" panose="02020603050405020304" pitchFamily="18" charset="0"/>
            </a:rPr>
            <a:t>Full Go-Live</a:t>
          </a:r>
          <a:endParaRPr lang="en-US" dirty="0">
            <a:latin typeface="Times New Roman" panose="02020603050405020304" pitchFamily="18" charset="0"/>
            <a:cs typeface="Times New Roman" panose="02020603050405020304" pitchFamily="18" charset="0"/>
          </a:endParaRPr>
        </a:p>
      </dgm:t>
    </dgm:pt>
    <dgm:pt modelId="{46B3C017-F97A-4640-992A-33AEE06B2EFC}" type="parTrans" cxnId="{99746BB5-7122-43B8-8680-CF610F03585C}">
      <dgm:prSet/>
      <dgm:spPr/>
      <dgm:t>
        <a:bodyPr/>
        <a:lstStyle/>
        <a:p>
          <a:endParaRPr lang="en-US"/>
        </a:p>
      </dgm:t>
    </dgm:pt>
    <dgm:pt modelId="{192E80CB-2667-481C-8244-6EC4AEED1BC2}" type="sibTrans" cxnId="{99746BB5-7122-43B8-8680-CF610F03585C}">
      <dgm:prSet/>
      <dgm:spPr/>
      <dgm:t>
        <a:bodyPr/>
        <a:lstStyle/>
        <a:p>
          <a:endParaRPr lang="en-US"/>
        </a:p>
      </dgm:t>
    </dgm:pt>
    <dgm:pt modelId="{7A5D3400-AF5B-4297-8592-4C1EDB9D0973}" type="pres">
      <dgm:prSet presAssocID="{63085546-7C7C-4B3E-ABEB-2669F1A65FB2}" presName="root" presStyleCnt="0">
        <dgm:presLayoutVars>
          <dgm:chMax/>
          <dgm:chPref/>
          <dgm:animLvl val="lvl"/>
        </dgm:presLayoutVars>
      </dgm:prSet>
      <dgm:spPr/>
    </dgm:pt>
    <dgm:pt modelId="{BD204284-1F7C-4D58-BC79-8C2DEE7E9FAF}" type="pres">
      <dgm:prSet presAssocID="{63085546-7C7C-4B3E-ABEB-2669F1A65FB2}" presName="divider" presStyleLbl="fgAcc1" presStyleIdx="0" presStyleCnt="7" custSzY="428624" custLinFactNeighborX="-1286" custLinFactNeighborY="-27719"/>
      <dgm:spPr>
        <a:prstGeom prst="homePlate">
          <a:avLst/>
        </a:prstGeom>
      </dgm:spPr>
    </dgm:pt>
    <dgm:pt modelId="{46A6B157-7198-41C4-9D25-C4F8885F1B6F}" type="pres">
      <dgm:prSet presAssocID="{63085546-7C7C-4B3E-ABEB-2669F1A65FB2}" presName="nodes" presStyleCnt="0">
        <dgm:presLayoutVars>
          <dgm:chMax/>
          <dgm:chPref/>
          <dgm:animLvl val="lvl"/>
        </dgm:presLayoutVars>
      </dgm:prSet>
      <dgm:spPr/>
    </dgm:pt>
    <dgm:pt modelId="{578E6A06-6F61-48BD-9F1A-48E731D6E26D}" type="pres">
      <dgm:prSet presAssocID="{9DCEA5FC-4640-45AF-B712-7A4FD94AEF0D}" presName="composite" presStyleCnt="0"/>
      <dgm:spPr/>
    </dgm:pt>
    <dgm:pt modelId="{9F727168-E825-43C1-AF50-41E115F59C0C}" type="pres">
      <dgm:prSet presAssocID="{9DCEA5FC-4640-45AF-B712-7A4FD94AEF0D}" presName="ConnectorPoint" presStyleLbl="lnNode1" presStyleIdx="0" presStyleCnt="6"/>
      <dgm:spPr/>
    </dgm:pt>
    <dgm:pt modelId="{0C380CA5-521A-4949-A022-450DA9C217F5}" type="pres">
      <dgm:prSet presAssocID="{9DCEA5FC-4640-45AF-B712-7A4FD94AEF0D}" presName="DropPinPlaceHolder" presStyleCnt="0"/>
      <dgm:spPr/>
    </dgm:pt>
    <dgm:pt modelId="{19EF924A-339B-436A-9151-9C7B0B0377B9}" type="pres">
      <dgm:prSet presAssocID="{9DCEA5FC-4640-45AF-B712-7A4FD94AEF0D}" presName="DropPin" presStyleLbl="alignNode1" presStyleIdx="0" presStyleCnt="6"/>
      <dgm:spPr/>
    </dgm:pt>
    <dgm:pt modelId="{846B4BA4-33F0-43CE-A60E-B95E195AD5A9}" type="pres">
      <dgm:prSet presAssocID="{9DCEA5FC-4640-45AF-B712-7A4FD94AEF0D}" presName="Ellipse" presStyleLbl="fgAcc1" presStyleIdx="1" presStyleCnt="7"/>
      <dgm:spPr>
        <a:prstGeom prst="donut">
          <a:avLst/>
        </a:prstGeom>
      </dgm:spPr>
    </dgm:pt>
    <dgm:pt modelId="{A782CF5D-A585-4990-846A-5EDBD19A9BDB}" type="pres">
      <dgm:prSet presAssocID="{9DCEA5FC-4640-45AF-B712-7A4FD94AEF0D}" presName="L2TextContainer" presStyleLbl="revTx" presStyleIdx="0" presStyleCnt="12">
        <dgm:presLayoutVars>
          <dgm:bulletEnabled val="1"/>
        </dgm:presLayoutVars>
      </dgm:prSet>
      <dgm:spPr/>
    </dgm:pt>
    <dgm:pt modelId="{85C50C56-6DC8-4C47-8DBC-4FD6B1554AA4}" type="pres">
      <dgm:prSet presAssocID="{9DCEA5FC-4640-45AF-B712-7A4FD94AEF0D}" presName="L1TextContainer" presStyleLbl="revTx" presStyleIdx="1" presStyleCnt="12">
        <dgm:presLayoutVars>
          <dgm:chMax val="1"/>
          <dgm:chPref val="1"/>
          <dgm:bulletEnabled val="1"/>
        </dgm:presLayoutVars>
      </dgm:prSet>
      <dgm:spPr/>
    </dgm:pt>
    <dgm:pt modelId="{4F322B1B-F357-4BCD-BF34-8A0D705A1CE7}" type="pres">
      <dgm:prSet presAssocID="{9DCEA5FC-4640-45AF-B712-7A4FD94AEF0D}" presName="ConnectLine" presStyleLbl="sibTrans1D1" presStyleIdx="0" presStyleCnt="6"/>
      <dgm:spPr/>
    </dgm:pt>
    <dgm:pt modelId="{9FF32B1E-94FD-475E-9959-8E0546070C5B}" type="pres">
      <dgm:prSet presAssocID="{9DCEA5FC-4640-45AF-B712-7A4FD94AEF0D}" presName="EmptyPlaceHolder" presStyleCnt="0"/>
      <dgm:spPr/>
    </dgm:pt>
    <dgm:pt modelId="{C9E000F5-B650-46EB-A3B0-FBA6593CE548}" type="pres">
      <dgm:prSet presAssocID="{0A99745B-BB5C-49B3-A782-8DB57641F6C9}" presName="spaceBetweenRectangles" presStyleCnt="0"/>
      <dgm:spPr/>
    </dgm:pt>
    <dgm:pt modelId="{64373A7D-C7A5-4C0C-9781-58743159539A}" type="pres">
      <dgm:prSet presAssocID="{096A9AF0-0DAE-4EB3-B448-4501DA034F4A}" presName="composite" presStyleCnt="0"/>
      <dgm:spPr/>
    </dgm:pt>
    <dgm:pt modelId="{B57996C3-16BE-4CEB-B9E2-6FFC42938F41}" type="pres">
      <dgm:prSet presAssocID="{096A9AF0-0DAE-4EB3-B448-4501DA034F4A}" presName="ConnectorPoint" presStyleLbl="lnNode1" presStyleIdx="1" presStyleCnt="6"/>
      <dgm:spPr/>
    </dgm:pt>
    <dgm:pt modelId="{BC71368F-DA7E-405D-93AC-3A6767BF9FC6}" type="pres">
      <dgm:prSet presAssocID="{096A9AF0-0DAE-4EB3-B448-4501DA034F4A}" presName="DropPinPlaceHolder" presStyleCnt="0"/>
      <dgm:spPr/>
    </dgm:pt>
    <dgm:pt modelId="{5B4632EA-1574-417A-A3FA-D711159FBAD1}" type="pres">
      <dgm:prSet presAssocID="{096A9AF0-0DAE-4EB3-B448-4501DA034F4A}" presName="DropPin" presStyleLbl="alignNode1" presStyleIdx="1" presStyleCnt="6" custLinFactX="100000" custLinFactNeighborX="183118" custLinFactNeighborY="-3914"/>
      <dgm:spPr/>
    </dgm:pt>
    <dgm:pt modelId="{032E0966-F86B-4BBD-BE80-8FAB861AF0E8}" type="pres">
      <dgm:prSet presAssocID="{096A9AF0-0DAE-4EB3-B448-4501DA034F4A}" presName="Ellipse" presStyleLbl="fgAcc1" presStyleIdx="2" presStyleCnt="7"/>
      <dgm:spPr>
        <a:prstGeom prst="donut">
          <a:avLst/>
        </a:prstGeom>
      </dgm:spPr>
    </dgm:pt>
    <dgm:pt modelId="{B608C5A1-CE9E-4410-9F2F-F714CC6AB069}" type="pres">
      <dgm:prSet presAssocID="{096A9AF0-0DAE-4EB3-B448-4501DA034F4A}" presName="L2TextContainer" presStyleLbl="revTx" presStyleIdx="2" presStyleCnt="12">
        <dgm:presLayoutVars>
          <dgm:bulletEnabled val="1"/>
        </dgm:presLayoutVars>
      </dgm:prSet>
      <dgm:spPr/>
    </dgm:pt>
    <dgm:pt modelId="{C1E34084-406C-48D5-88FE-7226282DBC49}" type="pres">
      <dgm:prSet presAssocID="{096A9AF0-0DAE-4EB3-B448-4501DA034F4A}" presName="L1TextContainer" presStyleLbl="revTx" presStyleIdx="3" presStyleCnt="12" custLinFactNeighborX="-7437" custLinFactNeighborY="-34923">
        <dgm:presLayoutVars>
          <dgm:chMax val="1"/>
          <dgm:chPref val="1"/>
          <dgm:bulletEnabled val="1"/>
        </dgm:presLayoutVars>
      </dgm:prSet>
      <dgm:spPr/>
    </dgm:pt>
    <dgm:pt modelId="{33168228-1414-4AAF-B7E5-C08A80BBB2F1}" type="pres">
      <dgm:prSet presAssocID="{096A9AF0-0DAE-4EB3-B448-4501DA034F4A}" presName="ConnectLine" presStyleLbl="sibTrans1D1" presStyleIdx="1" presStyleCnt="6" custLinFactX="1600000" custLinFactNeighborX="1672758"/>
      <dgm:spPr>
        <a:xfrm>
          <a:off x="1843314" y="2690813"/>
          <a:ext cx="0" cy="1592961"/>
        </a:xfrm>
        <a:prstGeom prst="line">
          <a:avLst/>
        </a:prstGeom>
      </dgm:spPr>
    </dgm:pt>
    <dgm:pt modelId="{C791BCDD-76D3-4E0E-98B9-0C4903CF0E94}" type="pres">
      <dgm:prSet presAssocID="{096A9AF0-0DAE-4EB3-B448-4501DA034F4A}" presName="EmptyPlaceHolder" presStyleCnt="0"/>
      <dgm:spPr/>
    </dgm:pt>
    <dgm:pt modelId="{3B1DA912-FDB7-4F73-8823-B30C56F7DE86}" type="pres">
      <dgm:prSet presAssocID="{6B0D7DA9-E6ED-4137-9716-F48BF62327A8}" presName="spaceBetweenRectangles" presStyleCnt="0"/>
      <dgm:spPr/>
    </dgm:pt>
    <dgm:pt modelId="{DCEEC7C0-6CAC-4153-B66A-D920E3B7F504}" type="pres">
      <dgm:prSet presAssocID="{683CC5F6-E9B5-49F2-909E-A68D38896308}" presName="composite" presStyleCnt="0"/>
      <dgm:spPr/>
    </dgm:pt>
    <dgm:pt modelId="{56361E50-9FEC-48AD-A369-C1A8379B35EC}" type="pres">
      <dgm:prSet presAssocID="{683CC5F6-E9B5-49F2-909E-A68D38896308}" presName="ConnectorPoint" presStyleLbl="lnNode1" presStyleIdx="2" presStyleCnt="6"/>
      <dgm:spPr/>
    </dgm:pt>
    <dgm:pt modelId="{70AC7E27-D774-4261-A80F-683BBD09A81D}" type="pres">
      <dgm:prSet presAssocID="{683CC5F6-E9B5-49F2-909E-A68D38896308}" presName="DropPinPlaceHolder" presStyleCnt="0"/>
      <dgm:spPr/>
    </dgm:pt>
    <dgm:pt modelId="{7BC09B8D-1C75-4604-9F35-AEC078447C45}" type="pres">
      <dgm:prSet presAssocID="{683CC5F6-E9B5-49F2-909E-A68D38896308}" presName="DropPin" presStyleLbl="alignNode1" presStyleIdx="2" presStyleCnt="6"/>
      <dgm:spPr>
        <a:prstGeom prst="ellipse">
          <a:avLst/>
        </a:prstGeom>
      </dgm:spPr>
    </dgm:pt>
    <dgm:pt modelId="{DFE91A1F-E910-48AB-A4C9-128002268483}" type="pres">
      <dgm:prSet presAssocID="{683CC5F6-E9B5-49F2-909E-A68D38896308}" presName="Ellipse" presStyleLbl="fgAcc1" presStyleIdx="3" presStyleCnt="7"/>
      <dgm:spPr>
        <a:prstGeom prst="star12">
          <a:avLst/>
        </a:prstGeom>
      </dgm:spPr>
    </dgm:pt>
    <dgm:pt modelId="{FC8603F2-85FC-4134-978C-4054E468209C}" type="pres">
      <dgm:prSet presAssocID="{683CC5F6-E9B5-49F2-909E-A68D38896308}" presName="L2TextContainer" presStyleLbl="revTx" presStyleIdx="4" presStyleCnt="12">
        <dgm:presLayoutVars>
          <dgm:bulletEnabled val="1"/>
        </dgm:presLayoutVars>
      </dgm:prSet>
      <dgm:spPr/>
    </dgm:pt>
    <dgm:pt modelId="{4EB3AA5C-1289-44C6-9F3E-859ABA28E18F}" type="pres">
      <dgm:prSet presAssocID="{683CC5F6-E9B5-49F2-909E-A68D38896308}" presName="L1TextContainer" presStyleLbl="revTx" presStyleIdx="5" presStyleCnt="12">
        <dgm:presLayoutVars>
          <dgm:chMax val="1"/>
          <dgm:chPref val="1"/>
          <dgm:bulletEnabled val="1"/>
        </dgm:presLayoutVars>
      </dgm:prSet>
      <dgm:spPr/>
    </dgm:pt>
    <dgm:pt modelId="{0BB03C0E-97EC-4D66-9B09-35D689DAB28C}" type="pres">
      <dgm:prSet presAssocID="{683CC5F6-E9B5-49F2-909E-A68D38896308}" presName="ConnectLine" presStyleLbl="sibTrans1D1" presStyleIdx="2" presStyleCnt="6"/>
      <dgm:spPr/>
    </dgm:pt>
    <dgm:pt modelId="{1A7A92CB-81F0-42D4-87BF-4008DEFA9CA8}" type="pres">
      <dgm:prSet presAssocID="{683CC5F6-E9B5-49F2-909E-A68D38896308}" presName="EmptyPlaceHolder" presStyleCnt="0"/>
      <dgm:spPr/>
    </dgm:pt>
    <dgm:pt modelId="{ABE3202B-256B-4398-8B41-CB40EDB06266}" type="pres">
      <dgm:prSet presAssocID="{4C61DDEE-8BBF-4CBF-B066-7E60B6DF0A11}" presName="spaceBetweenRectangles" presStyleCnt="0"/>
      <dgm:spPr/>
    </dgm:pt>
    <dgm:pt modelId="{B744CD57-FD23-4E62-9589-4CAC57B034E9}" type="pres">
      <dgm:prSet presAssocID="{CA6B1BA0-B2FC-48AD-8EDA-F4AAA4AF2782}" presName="composite" presStyleCnt="0"/>
      <dgm:spPr/>
    </dgm:pt>
    <dgm:pt modelId="{D891B168-1DA5-4124-931F-A51FCB8EFC11}" type="pres">
      <dgm:prSet presAssocID="{CA6B1BA0-B2FC-48AD-8EDA-F4AAA4AF2782}" presName="ConnectorPoint" presStyleLbl="lnNode1" presStyleIdx="3" presStyleCnt="6"/>
      <dgm:spPr/>
    </dgm:pt>
    <dgm:pt modelId="{42206762-CD73-4F82-B16A-D168E2503215}" type="pres">
      <dgm:prSet presAssocID="{CA6B1BA0-B2FC-48AD-8EDA-F4AAA4AF2782}" presName="DropPinPlaceHolder" presStyleCnt="0"/>
      <dgm:spPr/>
    </dgm:pt>
    <dgm:pt modelId="{C0DBECBF-E3AA-450B-95D4-8349AA21B4F8}" type="pres">
      <dgm:prSet presAssocID="{CA6B1BA0-B2FC-48AD-8EDA-F4AAA4AF2782}" presName="DropPin" presStyleLbl="alignNode1" presStyleIdx="3" presStyleCnt="6"/>
      <dgm:spPr/>
    </dgm:pt>
    <dgm:pt modelId="{6EDDD44C-F5E4-49AD-B1D9-346B8B8AEE8F}" type="pres">
      <dgm:prSet presAssocID="{CA6B1BA0-B2FC-48AD-8EDA-F4AAA4AF2782}" presName="Ellipse" presStyleLbl="fgAcc1" presStyleIdx="4" presStyleCnt="7"/>
      <dgm:spPr>
        <a:prstGeom prst="donut">
          <a:avLst/>
        </a:prstGeom>
      </dgm:spPr>
    </dgm:pt>
    <dgm:pt modelId="{FE564261-183D-47F9-8E7E-BCFC5023A815}" type="pres">
      <dgm:prSet presAssocID="{CA6B1BA0-B2FC-48AD-8EDA-F4AAA4AF2782}" presName="L2TextContainer" presStyleLbl="revTx" presStyleIdx="6" presStyleCnt="12">
        <dgm:presLayoutVars>
          <dgm:bulletEnabled val="1"/>
        </dgm:presLayoutVars>
      </dgm:prSet>
      <dgm:spPr/>
    </dgm:pt>
    <dgm:pt modelId="{3DA36ABE-9810-4ED4-9A55-2905E7588D06}" type="pres">
      <dgm:prSet presAssocID="{CA6B1BA0-B2FC-48AD-8EDA-F4AAA4AF2782}" presName="L1TextContainer" presStyleLbl="revTx" presStyleIdx="7" presStyleCnt="12">
        <dgm:presLayoutVars>
          <dgm:chMax val="1"/>
          <dgm:chPref val="1"/>
          <dgm:bulletEnabled val="1"/>
        </dgm:presLayoutVars>
      </dgm:prSet>
      <dgm:spPr/>
    </dgm:pt>
    <dgm:pt modelId="{4B9F5909-A57C-4893-9C8A-D5960FE9BE37}" type="pres">
      <dgm:prSet presAssocID="{CA6B1BA0-B2FC-48AD-8EDA-F4AAA4AF2782}" presName="ConnectLine" presStyleLbl="sibTrans1D1" presStyleIdx="3" presStyleCnt="6"/>
      <dgm:spPr>
        <a:xfrm>
          <a:off x="4960678" y="2690813"/>
          <a:ext cx="0" cy="1592961"/>
        </a:xfrm>
        <a:prstGeom prst="line">
          <a:avLst/>
        </a:prstGeom>
      </dgm:spPr>
    </dgm:pt>
    <dgm:pt modelId="{DEDCEF89-DB8F-4197-B2D2-2D39426E0B96}" type="pres">
      <dgm:prSet presAssocID="{CA6B1BA0-B2FC-48AD-8EDA-F4AAA4AF2782}" presName="EmptyPlaceHolder" presStyleCnt="0"/>
      <dgm:spPr/>
    </dgm:pt>
    <dgm:pt modelId="{4A96FD2F-C127-41DC-AA54-1EEBED6BA483}" type="pres">
      <dgm:prSet presAssocID="{39FB540D-D808-4040-9A37-0AC474C0212F}" presName="spaceBetweenRectangles" presStyleCnt="0"/>
      <dgm:spPr/>
    </dgm:pt>
    <dgm:pt modelId="{A1AE2BC4-A99C-4DD3-A84D-EB3461D18287}" type="pres">
      <dgm:prSet presAssocID="{212ADAAB-D5CB-4BBC-8DAF-7340FD334994}" presName="composite" presStyleCnt="0"/>
      <dgm:spPr/>
    </dgm:pt>
    <dgm:pt modelId="{278CF1E0-B1C4-4B10-A5EC-FD7EF0557E2D}" type="pres">
      <dgm:prSet presAssocID="{212ADAAB-D5CB-4BBC-8DAF-7340FD334994}" presName="ConnectorPoint" presStyleLbl="lnNode1" presStyleIdx="4" presStyleCnt="6"/>
      <dgm:spPr/>
    </dgm:pt>
    <dgm:pt modelId="{27B65FB4-BE6A-41E6-BBE9-8DC9F7B73486}" type="pres">
      <dgm:prSet presAssocID="{212ADAAB-D5CB-4BBC-8DAF-7340FD334994}" presName="DropPinPlaceHolder" presStyleCnt="0"/>
      <dgm:spPr/>
    </dgm:pt>
    <dgm:pt modelId="{488CC4C6-DFBC-460C-A9ED-BEDA8CC682D4}" type="pres">
      <dgm:prSet presAssocID="{212ADAAB-D5CB-4BBC-8DAF-7340FD334994}" presName="DropPin" presStyleLbl="alignNode1" presStyleIdx="4" presStyleCnt="6"/>
      <dgm:spPr/>
    </dgm:pt>
    <dgm:pt modelId="{48CA82DA-B677-461B-A08D-337683480059}" type="pres">
      <dgm:prSet presAssocID="{212ADAAB-D5CB-4BBC-8DAF-7340FD334994}" presName="Ellipse" presStyleLbl="fgAcc1" presStyleIdx="5" presStyleCnt="7"/>
      <dgm:spPr>
        <a:prstGeom prst="donut">
          <a:avLst/>
        </a:prstGeom>
      </dgm:spPr>
    </dgm:pt>
    <dgm:pt modelId="{D1646913-A3FA-4470-A3E9-C64B0A13A62A}" type="pres">
      <dgm:prSet presAssocID="{212ADAAB-D5CB-4BBC-8DAF-7340FD334994}" presName="L2TextContainer" presStyleLbl="revTx" presStyleIdx="8" presStyleCnt="12">
        <dgm:presLayoutVars>
          <dgm:bulletEnabled val="1"/>
        </dgm:presLayoutVars>
      </dgm:prSet>
      <dgm:spPr/>
    </dgm:pt>
    <dgm:pt modelId="{6EC2FC68-E1B8-4274-8090-C2C96A4CD82C}" type="pres">
      <dgm:prSet presAssocID="{212ADAAB-D5CB-4BBC-8DAF-7340FD334994}" presName="L1TextContainer" presStyleLbl="revTx" presStyleIdx="9" presStyleCnt="12">
        <dgm:presLayoutVars>
          <dgm:chMax val="1"/>
          <dgm:chPref val="1"/>
          <dgm:bulletEnabled val="1"/>
        </dgm:presLayoutVars>
      </dgm:prSet>
      <dgm:spPr/>
    </dgm:pt>
    <dgm:pt modelId="{4F41BF23-550C-4E7F-977E-3D22E3AF7B51}" type="pres">
      <dgm:prSet presAssocID="{212ADAAB-D5CB-4BBC-8DAF-7340FD334994}" presName="ConnectLine" presStyleLbl="sibTrans1D1" presStyleIdx="4" presStyleCnt="6"/>
      <dgm:spPr>
        <a:xfrm>
          <a:off x="6519360" y="1097851"/>
          <a:ext cx="0" cy="1592961"/>
        </a:xfrm>
        <a:prstGeom prst="line">
          <a:avLst/>
        </a:prstGeom>
      </dgm:spPr>
    </dgm:pt>
    <dgm:pt modelId="{5018695D-CFD4-49F8-8967-BA8A0C0A0DE1}" type="pres">
      <dgm:prSet presAssocID="{212ADAAB-D5CB-4BBC-8DAF-7340FD334994}" presName="EmptyPlaceHolder" presStyleCnt="0"/>
      <dgm:spPr/>
    </dgm:pt>
    <dgm:pt modelId="{61EA613E-57A8-485F-A4A9-29037092E83A}" type="pres">
      <dgm:prSet presAssocID="{AB2787E4-2A8B-428D-A4AE-2B14DCFFC4E7}" presName="spaceBetweenRectangles" presStyleCnt="0"/>
      <dgm:spPr/>
    </dgm:pt>
    <dgm:pt modelId="{0F3B3032-C16A-44EB-AE28-CB7C1D797D2B}" type="pres">
      <dgm:prSet presAssocID="{A2560FD2-F12F-4A06-A96F-B86674952111}" presName="composite" presStyleCnt="0"/>
      <dgm:spPr/>
    </dgm:pt>
    <dgm:pt modelId="{A64C6D16-2F77-439A-848A-F1081C5E5CBE}" type="pres">
      <dgm:prSet presAssocID="{A2560FD2-F12F-4A06-A96F-B86674952111}" presName="ConnectorPoint" presStyleLbl="lnNode1" presStyleIdx="5" presStyleCnt="6"/>
      <dgm:spPr/>
    </dgm:pt>
    <dgm:pt modelId="{8EFC6EAF-71E5-48C3-9F69-6FB96640B14F}" type="pres">
      <dgm:prSet presAssocID="{A2560FD2-F12F-4A06-A96F-B86674952111}" presName="DropPinPlaceHolder" presStyleCnt="0"/>
      <dgm:spPr/>
    </dgm:pt>
    <dgm:pt modelId="{73F98938-B973-410F-B6E0-43437FA146E6}" type="pres">
      <dgm:prSet presAssocID="{A2560FD2-F12F-4A06-A96F-B86674952111}" presName="DropPin" presStyleLbl="alignNode1" presStyleIdx="5" presStyleCnt="6"/>
      <dgm:spPr>
        <a:prstGeom prst="ellipse">
          <a:avLst/>
        </a:prstGeom>
      </dgm:spPr>
    </dgm:pt>
    <dgm:pt modelId="{26BE64BD-02BC-4C6F-AC50-F9617E59754D}" type="pres">
      <dgm:prSet presAssocID="{A2560FD2-F12F-4A06-A96F-B86674952111}" presName="Ellipse" presStyleLbl="fgAcc1" presStyleIdx="6" presStyleCnt="7"/>
      <dgm:spPr>
        <a:prstGeom prst="star12">
          <a:avLst/>
        </a:prstGeom>
      </dgm:spPr>
    </dgm:pt>
    <dgm:pt modelId="{5C5070CD-E29E-4F50-9A43-342A2DE968FF}" type="pres">
      <dgm:prSet presAssocID="{A2560FD2-F12F-4A06-A96F-B86674952111}" presName="L2TextContainer" presStyleLbl="revTx" presStyleIdx="10" presStyleCnt="12">
        <dgm:presLayoutVars>
          <dgm:bulletEnabled val="1"/>
        </dgm:presLayoutVars>
      </dgm:prSet>
      <dgm:spPr/>
    </dgm:pt>
    <dgm:pt modelId="{6FED4196-A0D3-4E5C-83DA-99291A8FFFC3}" type="pres">
      <dgm:prSet presAssocID="{A2560FD2-F12F-4A06-A96F-B86674952111}" presName="L1TextContainer" presStyleLbl="revTx" presStyleIdx="11" presStyleCnt="12">
        <dgm:presLayoutVars>
          <dgm:chMax val="1"/>
          <dgm:chPref val="1"/>
          <dgm:bulletEnabled val="1"/>
        </dgm:presLayoutVars>
      </dgm:prSet>
      <dgm:spPr/>
    </dgm:pt>
    <dgm:pt modelId="{54DE4918-169B-4E9C-B946-44A9D45AEC94}" type="pres">
      <dgm:prSet presAssocID="{A2560FD2-F12F-4A06-A96F-B86674952111}" presName="ConnectLine" presStyleLbl="sibTrans1D1" presStyleIdx="5" presStyleCnt="6" custLinFactX="5832" custLinFactNeighborX="100000"/>
      <dgm:spPr>
        <a:xfrm>
          <a:off x="8078042" y="2690813"/>
          <a:ext cx="0" cy="1592961"/>
        </a:xfrm>
        <a:prstGeom prst="line">
          <a:avLst/>
        </a:prstGeom>
      </dgm:spPr>
    </dgm:pt>
    <dgm:pt modelId="{75F2030E-997B-4809-B3F1-AEF48EEEDB2B}" type="pres">
      <dgm:prSet presAssocID="{A2560FD2-F12F-4A06-A96F-B86674952111}" presName="EmptyPlaceHolder" presStyleCnt="0"/>
      <dgm:spPr/>
    </dgm:pt>
  </dgm:ptLst>
  <dgm:cxnLst>
    <dgm:cxn modelId="{2FC11007-01BB-470D-9422-1671E01275CE}" type="presOf" srcId="{A2560FD2-F12F-4A06-A96F-B86674952111}" destId="{6FED4196-A0D3-4E5C-83DA-99291A8FFFC3}" srcOrd="0" destOrd="0" presId="urn:microsoft.com/office/officeart/2017/3/layout/DropPinTimeline"/>
    <dgm:cxn modelId="{2F02861A-3FDC-4C2B-B724-282D5914D85A}" type="presOf" srcId="{212ADAAB-D5CB-4BBC-8DAF-7340FD334994}" destId="{6EC2FC68-E1B8-4274-8090-C2C96A4CD82C}" srcOrd="0" destOrd="0" presId="urn:microsoft.com/office/officeart/2017/3/layout/DropPinTimeline"/>
    <dgm:cxn modelId="{146C3436-7349-460D-8FAF-B5C22B68A41F}" type="presOf" srcId="{CA6B1BA0-B2FC-48AD-8EDA-F4AAA4AF2782}" destId="{3DA36ABE-9810-4ED4-9A55-2905E7588D06}" srcOrd="0" destOrd="0" presId="urn:microsoft.com/office/officeart/2017/3/layout/DropPinTimeline"/>
    <dgm:cxn modelId="{991E153C-2D4A-4089-A3BB-23D6CF24990F}" type="presOf" srcId="{683CC5F6-E9B5-49F2-909E-A68D38896308}" destId="{4EB3AA5C-1289-44C6-9F3E-859ABA28E18F}" srcOrd="0" destOrd="0" presId="urn:microsoft.com/office/officeart/2017/3/layout/DropPinTimeline"/>
    <dgm:cxn modelId="{39A11E5C-7A57-4117-A6DF-36000C29509C}" srcId="{9DCEA5FC-4640-45AF-B712-7A4FD94AEF0D}" destId="{831701CF-77C7-46C0-A913-8CC39517BAB8}" srcOrd="0" destOrd="0" parTransId="{13FBC60D-3EA6-4496-BA97-C1AE8C7F8961}" sibTransId="{75156CDF-E17B-4DAD-AE37-EA44D7F37090}"/>
    <dgm:cxn modelId="{DD687B5C-28C8-4088-99B8-D375C5FDAE4A}" srcId="{212ADAAB-D5CB-4BBC-8DAF-7340FD334994}" destId="{2AEE5C11-34AE-4EB7-8907-9BED418EA471}" srcOrd="0" destOrd="0" parTransId="{2E14AD1F-C7EA-45AE-ADC0-0EE92A6516CB}" sibTransId="{F36FDDA0-6B91-47CB-8114-B6F076E55FC8}"/>
    <dgm:cxn modelId="{E4469D45-E897-415B-A682-716414212B34}" type="presOf" srcId="{1E529C6E-C939-479A-A075-9E9B02837B50}" destId="{5C5070CD-E29E-4F50-9A43-342A2DE968FF}" srcOrd="0" destOrd="0" presId="urn:microsoft.com/office/officeart/2017/3/layout/DropPinTimeline"/>
    <dgm:cxn modelId="{DBD99269-D7F7-4B47-B17B-A5AE402751D9}" srcId="{63085546-7C7C-4B3E-ABEB-2669F1A65FB2}" destId="{9DCEA5FC-4640-45AF-B712-7A4FD94AEF0D}" srcOrd="0" destOrd="0" parTransId="{929A5FD9-0612-4B79-9B59-C3C36D34A069}" sibTransId="{0A99745B-BB5C-49B3-A782-8DB57641F6C9}"/>
    <dgm:cxn modelId="{C8C7266C-2A0C-476A-85B3-F12BE2521F4C}" srcId="{63085546-7C7C-4B3E-ABEB-2669F1A65FB2}" destId="{212ADAAB-D5CB-4BBC-8DAF-7340FD334994}" srcOrd="4" destOrd="0" parTransId="{45F6D312-A686-491E-95E3-EFB9640CC472}" sibTransId="{AB2787E4-2A8B-428D-A4AE-2B14DCFFC4E7}"/>
    <dgm:cxn modelId="{2841EC4D-F3DC-4972-B897-89C9EA062B26}" type="presOf" srcId="{92921081-529B-4D1C-83A4-C416BB4C5224}" destId="{B608C5A1-CE9E-4410-9F2F-F714CC6AB069}" srcOrd="0" destOrd="0" presId="urn:microsoft.com/office/officeart/2017/3/layout/DropPinTimeline"/>
    <dgm:cxn modelId="{3C15AF51-54A6-4ED0-824A-52A4CE5468AB}" type="presOf" srcId="{2AEE5C11-34AE-4EB7-8907-9BED418EA471}" destId="{D1646913-A3FA-4470-A3E9-C64B0A13A62A}" srcOrd="0" destOrd="0" presId="urn:microsoft.com/office/officeart/2017/3/layout/DropPinTimeline"/>
    <dgm:cxn modelId="{24A8F052-3377-4BA4-8C62-CCF5039C85D7}" srcId="{CA6B1BA0-B2FC-48AD-8EDA-F4AAA4AF2782}" destId="{3CB04A44-4013-4CA7-90FD-29AFC3C15E37}" srcOrd="0" destOrd="0" parTransId="{ECEE936A-E3CC-4209-BECC-1CD0C85A2B72}" sibTransId="{D7A8F7A0-47A3-4464-B3B7-E0806DF46627}"/>
    <dgm:cxn modelId="{601FA375-B804-4895-B969-A3CE7B37C85C}" type="presOf" srcId="{096A9AF0-0DAE-4EB3-B448-4501DA034F4A}" destId="{C1E34084-406C-48D5-88FE-7226282DBC49}" srcOrd="0" destOrd="0" presId="urn:microsoft.com/office/officeart/2017/3/layout/DropPinTimeline"/>
    <dgm:cxn modelId="{F83DF077-A6DE-4B8C-A62E-2FB10C7306B7}" type="presOf" srcId="{4EA069F3-397F-40D5-94A6-32C3E355C277}" destId="{FC8603F2-85FC-4134-978C-4054E468209C}" srcOrd="0" destOrd="0" presId="urn:microsoft.com/office/officeart/2017/3/layout/DropPinTimeline"/>
    <dgm:cxn modelId="{761E4B58-8AA0-4EE9-9827-01A0CA5D8AAC}" type="presOf" srcId="{9DCEA5FC-4640-45AF-B712-7A4FD94AEF0D}" destId="{85C50C56-6DC8-4C47-8DBC-4FD6B1554AA4}" srcOrd="0" destOrd="0" presId="urn:microsoft.com/office/officeart/2017/3/layout/DropPinTimeline"/>
    <dgm:cxn modelId="{B05C4C7C-FEB8-4825-98A0-C38D3021918A}" srcId="{096A9AF0-0DAE-4EB3-B448-4501DA034F4A}" destId="{92921081-529B-4D1C-83A4-C416BB4C5224}" srcOrd="0" destOrd="0" parTransId="{5AD2C2F8-A1D7-469B-93D8-B578BEFE51F8}" sibTransId="{ECC13403-1F53-4ED4-AE4F-334EEC7C8710}"/>
    <dgm:cxn modelId="{2802187F-7EB3-49BE-9C62-E8F8F0567AFB}" type="presOf" srcId="{3CB04A44-4013-4CA7-90FD-29AFC3C15E37}" destId="{FE564261-183D-47F9-8E7E-BCFC5023A815}" srcOrd="0" destOrd="0" presId="urn:microsoft.com/office/officeart/2017/3/layout/DropPinTimeline"/>
    <dgm:cxn modelId="{F9D8B584-9399-4A2B-8ADC-F71293A4822C}" srcId="{63085546-7C7C-4B3E-ABEB-2669F1A65FB2}" destId="{A2560FD2-F12F-4A06-A96F-B86674952111}" srcOrd="5" destOrd="0" parTransId="{96173659-138A-4A00-AE0B-9063EA9393A6}" sibTransId="{D3C3BC3F-2256-4FBC-AFA5-0D035E3EACD7}"/>
    <dgm:cxn modelId="{247DE591-0579-4FF5-9C62-940C4F67096B}" type="presOf" srcId="{63085546-7C7C-4B3E-ABEB-2669F1A65FB2}" destId="{7A5D3400-AF5B-4297-8592-4C1EDB9D0973}" srcOrd="0" destOrd="0" presId="urn:microsoft.com/office/officeart/2017/3/layout/DropPinTimeline"/>
    <dgm:cxn modelId="{F16073A4-7F3E-4CB9-8FB4-14646A5FA672}" type="presOf" srcId="{831701CF-77C7-46C0-A913-8CC39517BAB8}" destId="{A782CF5D-A585-4990-846A-5EDBD19A9BDB}" srcOrd="0" destOrd="0" presId="urn:microsoft.com/office/officeart/2017/3/layout/DropPinTimeline"/>
    <dgm:cxn modelId="{99746BB5-7122-43B8-8680-CF610F03585C}" srcId="{A2560FD2-F12F-4A06-A96F-B86674952111}" destId="{1E529C6E-C939-479A-A075-9E9B02837B50}" srcOrd="0" destOrd="0" parTransId="{46B3C017-F97A-4640-992A-33AEE06B2EFC}" sibTransId="{192E80CB-2667-481C-8244-6EC4AEED1BC2}"/>
    <dgm:cxn modelId="{CA0753BD-DB60-4D68-8486-5B376B839B26}" srcId="{63085546-7C7C-4B3E-ABEB-2669F1A65FB2}" destId="{096A9AF0-0DAE-4EB3-B448-4501DA034F4A}" srcOrd="1" destOrd="0" parTransId="{8CE6ABD6-768E-42C8-9029-C3B5F278B21C}" sibTransId="{6B0D7DA9-E6ED-4137-9716-F48BF62327A8}"/>
    <dgm:cxn modelId="{BC5A70C8-9D97-4922-BCDB-6316D191C527}" srcId="{683CC5F6-E9B5-49F2-909E-A68D38896308}" destId="{4EA069F3-397F-40D5-94A6-32C3E355C277}" srcOrd="0" destOrd="0" parTransId="{2F99115B-608E-4E08-A503-B74879A76D07}" sibTransId="{E94D5EF7-F47C-476C-A5FE-1C35261B578A}"/>
    <dgm:cxn modelId="{CD6B6EE8-3813-4EF1-BFEC-C005A3326D63}" srcId="{63085546-7C7C-4B3E-ABEB-2669F1A65FB2}" destId="{CA6B1BA0-B2FC-48AD-8EDA-F4AAA4AF2782}" srcOrd="3" destOrd="0" parTransId="{D7D3AA07-BCB9-4212-A556-E90870FB1413}" sibTransId="{39FB540D-D808-4040-9A37-0AC474C0212F}"/>
    <dgm:cxn modelId="{59786CF9-070F-4821-A4E9-D33DB930D8D2}" srcId="{63085546-7C7C-4B3E-ABEB-2669F1A65FB2}" destId="{683CC5F6-E9B5-49F2-909E-A68D38896308}" srcOrd="2" destOrd="0" parTransId="{15BFC747-B881-4328-BFBE-9BC128388CC6}" sibTransId="{4C61DDEE-8BBF-4CBF-B066-7E60B6DF0A11}"/>
    <dgm:cxn modelId="{DA6A51DB-6C18-400B-9DA5-E8330852483B}" type="presParOf" srcId="{7A5D3400-AF5B-4297-8592-4C1EDB9D0973}" destId="{BD204284-1F7C-4D58-BC79-8C2DEE7E9FAF}" srcOrd="0" destOrd="0" presId="urn:microsoft.com/office/officeart/2017/3/layout/DropPinTimeline"/>
    <dgm:cxn modelId="{B682209A-D180-4D3D-A7FE-3FF4623AAAC8}" type="presParOf" srcId="{7A5D3400-AF5B-4297-8592-4C1EDB9D0973}" destId="{46A6B157-7198-41C4-9D25-C4F8885F1B6F}" srcOrd="1" destOrd="0" presId="urn:microsoft.com/office/officeart/2017/3/layout/DropPinTimeline"/>
    <dgm:cxn modelId="{4CF30FDC-8EA5-4C55-A240-DA99543AE3C6}" type="presParOf" srcId="{46A6B157-7198-41C4-9D25-C4F8885F1B6F}" destId="{578E6A06-6F61-48BD-9F1A-48E731D6E26D}" srcOrd="0" destOrd="0" presId="urn:microsoft.com/office/officeart/2017/3/layout/DropPinTimeline"/>
    <dgm:cxn modelId="{7F06BCA7-F8E6-43B5-AEBF-3EA16A460043}" type="presParOf" srcId="{578E6A06-6F61-48BD-9F1A-48E731D6E26D}" destId="{9F727168-E825-43C1-AF50-41E115F59C0C}" srcOrd="0" destOrd="0" presId="urn:microsoft.com/office/officeart/2017/3/layout/DropPinTimeline"/>
    <dgm:cxn modelId="{39550BBA-C07C-435F-AE58-6A3869656E8F}" type="presParOf" srcId="{578E6A06-6F61-48BD-9F1A-48E731D6E26D}" destId="{0C380CA5-521A-4949-A022-450DA9C217F5}" srcOrd="1" destOrd="0" presId="urn:microsoft.com/office/officeart/2017/3/layout/DropPinTimeline"/>
    <dgm:cxn modelId="{50FAF036-8C4F-4AB4-964E-F6C0C8E1B366}" type="presParOf" srcId="{0C380CA5-521A-4949-A022-450DA9C217F5}" destId="{19EF924A-339B-436A-9151-9C7B0B0377B9}" srcOrd="0" destOrd="0" presId="urn:microsoft.com/office/officeart/2017/3/layout/DropPinTimeline"/>
    <dgm:cxn modelId="{FEF6FDFF-AC95-4350-940F-FC375C454173}" type="presParOf" srcId="{0C380CA5-521A-4949-A022-450DA9C217F5}" destId="{846B4BA4-33F0-43CE-A60E-B95E195AD5A9}" srcOrd="1" destOrd="0" presId="urn:microsoft.com/office/officeart/2017/3/layout/DropPinTimeline"/>
    <dgm:cxn modelId="{86FB1E3B-8C27-43E3-9CFC-6B9AD5B19723}" type="presParOf" srcId="{578E6A06-6F61-48BD-9F1A-48E731D6E26D}" destId="{A782CF5D-A585-4990-846A-5EDBD19A9BDB}" srcOrd="2" destOrd="0" presId="urn:microsoft.com/office/officeart/2017/3/layout/DropPinTimeline"/>
    <dgm:cxn modelId="{A2AA414F-7DC4-4250-B21D-62866A63C6BC}" type="presParOf" srcId="{578E6A06-6F61-48BD-9F1A-48E731D6E26D}" destId="{85C50C56-6DC8-4C47-8DBC-4FD6B1554AA4}" srcOrd="3" destOrd="0" presId="urn:microsoft.com/office/officeart/2017/3/layout/DropPinTimeline"/>
    <dgm:cxn modelId="{AEEA7548-3D0E-4A32-8C4A-EEFE5745C7DF}" type="presParOf" srcId="{578E6A06-6F61-48BD-9F1A-48E731D6E26D}" destId="{4F322B1B-F357-4BCD-BF34-8A0D705A1CE7}" srcOrd="4" destOrd="0" presId="urn:microsoft.com/office/officeart/2017/3/layout/DropPinTimeline"/>
    <dgm:cxn modelId="{7AB3159E-92F2-4399-AE36-6211AADC42EA}" type="presParOf" srcId="{578E6A06-6F61-48BD-9F1A-48E731D6E26D}" destId="{9FF32B1E-94FD-475E-9959-8E0546070C5B}" srcOrd="5" destOrd="0" presId="urn:microsoft.com/office/officeart/2017/3/layout/DropPinTimeline"/>
    <dgm:cxn modelId="{CAD3EAEA-2806-4987-BD88-048D89C54CF1}" type="presParOf" srcId="{46A6B157-7198-41C4-9D25-C4F8885F1B6F}" destId="{C9E000F5-B650-46EB-A3B0-FBA6593CE548}" srcOrd="1" destOrd="0" presId="urn:microsoft.com/office/officeart/2017/3/layout/DropPinTimeline"/>
    <dgm:cxn modelId="{5EA5B657-7F2F-44E2-B1DD-0B3ECBD1E99D}" type="presParOf" srcId="{46A6B157-7198-41C4-9D25-C4F8885F1B6F}" destId="{64373A7D-C7A5-4C0C-9781-58743159539A}" srcOrd="2" destOrd="0" presId="urn:microsoft.com/office/officeart/2017/3/layout/DropPinTimeline"/>
    <dgm:cxn modelId="{14BAE908-5010-418B-B10F-E0EF3644818C}" type="presParOf" srcId="{64373A7D-C7A5-4C0C-9781-58743159539A}" destId="{B57996C3-16BE-4CEB-B9E2-6FFC42938F41}" srcOrd="0" destOrd="0" presId="urn:microsoft.com/office/officeart/2017/3/layout/DropPinTimeline"/>
    <dgm:cxn modelId="{6EE799C9-2ACE-448A-B9B4-1F0BFCC5494D}" type="presParOf" srcId="{64373A7D-C7A5-4C0C-9781-58743159539A}" destId="{BC71368F-DA7E-405D-93AC-3A6767BF9FC6}" srcOrd="1" destOrd="0" presId="urn:microsoft.com/office/officeart/2017/3/layout/DropPinTimeline"/>
    <dgm:cxn modelId="{59CC3372-0972-45A9-AB2E-167939969C7E}" type="presParOf" srcId="{BC71368F-DA7E-405D-93AC-3A6767BF9FC6}" destId="{5B4632EA-1574-417A-A3FA-D711159FBAD1}" srcOrd="0" destOrd="0" presId="urn:microsoft.com/office/officeart/2017/3/layout/DropPinTimeline"/>
    <dgm:cxn modelId="{1BF47519-9E4E-4BB0-BCBA-A5961FF9A6CD}" type="presParOf" srcId="{BC71368F-DA7E-405D-93AC-3A6767BF9FC6}" destId="{032E0966-F86B-4BBD-BE80-8FAB861AF0E8}" srcOrd="1" destOrd="0" presId="urn:microsoft.com/office/officeart/2017/3/layout/DropPinTimeline"/>
    <dgm:cxn modelId="{882EEBD2-110A-4990-8880-616C578449B7}" type="presParOf" srcId="{64373A7D-C7A5-4C0C-9781-58743159539A}" destId="{B608C5A1-CE9E-4410-9F2F-F714CC6AB069}" srcOrd="2" destOrd="0" presId="urn:microsoft.com/office/officeart/2017/3/layout/DropPinTimeline"/>
    <dgm:cxn modelId="{E5F82FBD-2B6D-4121-BACE-4D1B9A91EC66}" type="presParOf" srcId="{64373A7D-C7A5-4C0C-9781-58743159539A}" destId="{C1E34084-406C-48D5-88FE-7226282DBC49}" srcOrd="3" destOrd="0" presId="urn:microsoft.com/office/officeart/2017/3/layout/DropPinTimeline"/>
    <dgm:cxn modelId="{B94D7E38-E5D7-44D5-B33C-E3A0C78F3780}" type="presParOf" srcId="{64373A7D-C7A5-4C0C-9781-58743159539A}" destId="{33168228-1414-4AAF-B7E5-C08A80BBB2F1}" srcOrd="4" destOrd="0" presId="urn:microsoft.com/office/officeart/2017/3/layout/DropPinTimeline"/>
    <dgm:cxn modelId="{397EE9F0-39A3-4A02-B678-70EBE6F9F893}" type="presParOf" srcId="{64373A7D-C7A5-4C0C-9781-58743159539A}" destId="{C791BCDD-76D3-4E0E-98B9-0C4903CF0E94}" srcOrd="5" destOrd="0" presId="urn:microsoft.com/office/officeart/2017/3/layout/DropPinTimeline"/>
    <dgm:cxn modelId="{AD2F3FEC-DCA0-43DB-982D-903784448797}" type="presParOf" srcId="{46A6B157-7198-41C4-9D25-C4F8885F1B6F}" destId="{3B1DA912-FDB7-4F73-8823-B30C56F7DE86}" srcOrd="3" destOrd="0" presId="urn:microsoft.com/office/officeart/2017/3/layout/DropPinTimeline"/>
    <dgm:cxn modelId="{51C3A01D-5793-42E1-B8B1-95C7AEB64581}" type="presParOf" srcId="{46A6B157-7198-41C4-9D25-C4F8885F1B6F}" destId="{DCEEC7C0-6CAC-4153-B66A-D920E3B7F504}" srcOrd="4" destOrd="0" presId="urn:microsoft.com/office/officeart/2017/3/layout/DropPinTimeline"/>
    <dgm:cxn modelId="{86D426D3-DE4C-4BB4-8C09-D2C63BD51E4E}" type="presParOf" srcId="{DCEEC7C0-6CAC-4153-B66A-D920E3B7F504}" destId="{56361E50-9FEC-48AD-A369-C1A8379B35EC}" srcOrd="0" destOrd="0" presId="urn:microsoft.com/office/officeart/2017/3/layout/DropPinTimeline"/>
    <dgm:cxn modelId="{02CD6C3F-E995-471C-94FB-C0D54B4842D5}" type="presParOf" srcId="{DCEEC7C0-6CAC-4153-B66A-D920E3B7F504}" destId="{70AC7E27-D774-4261-A80F-683BBD09A81D}" srcOrd="1" destOrd="0" presId="urn:microsoft.com/office/officeart/2017/3/layout/DropPinTimeline"/>
    <dgm:cxn modelId="{5CF11FCC-C23E-454E-AC1E-DFD67727D7CD}" type="presParOf" srcId="{70AC7E27-D774-4261-A80F-683BBD09A81D}" destId="{7BC09B8D-1C75-4604-9F35-AEC078447C45}" srcOrd="0" destOrd="0" presId="urn:microsoft.com/office/officeart/2017/3/layout/DropPinTimeline"/>
    <dgm:cxn modelId="{F5089ADD-33C1-472D-BAF2-91B6652DF1A9}" type="presParOf" srcId="{70AC7E27-D774-4261-A80F-683BBD09A81D}" destId="{DFE91A1F-E910-48AB-A4C9-128002268483}" srcOrd="1" destOrd="0" presId="urn:microsoft.com/office/officeart/2017/3/layout/DropPinTimeline"/>
    <dgm:cxn modelId="{FD943790-5411-4A3B-924D-4403B21626BA}" type="presParOf" srcId="{DCEEC7C0-6CAC-4153-B66A-D920E3B7F504}" destId="{FC8603F2-85FC-4134-978C-4054E468209C}" srcOrd="2" destOrd="0" presId="urn:microsoft.com/office/officeart/2017/3/layout/DropPinTimeline"/>
    <dgm:cxn modelId="{D5E16DB1-0EBE-490A-BD7E-FD19274E6A38}" type="presParOf" srcId="{DCEEC7C0-6CAC-4153-B66A-D920E3B7F504}" destId="{4EB3AA5C-1289-44C6-9F3E-859ABA28E18F}" srcOrd="3" destOrd="0" presId="urn:microsoft.com/office/officeart/2017/3/layout/DropPinTimeline"/>
    <dgm:cxn modelId="{8DE5DA9E-2AA7-43F7-8DD5-E5ECEF772101}" type="presParOf" srcId="{DCEEC7C0-6CAC-4153-B66A-D920E3B7F504}" destId="{0BB03C0E-97EC-4D66-9B09-35D689DAB28C}" srcOrd="4" destOrd="0" presId="urn:microsoft.com/office/officeart/2017/3/layout/DropPinTimeline"/>
    <dgm:cxn modelId="{DA57C1DD-192D-489A-BBC9-D9ACA01A09F2}" type="presParOf" srcId="{DCEEC7C0-6CAC-4153-B66A-D920E3B7F504}" destId="{1A7A92CB-81F0-42D4-87BF-4008DEFA9CA8}" srcOrd="5" destOrd="0" presId="urn:microsoft.com/office/officeart/2017/3/layout/DropPinTimeline"/>
    <dgm:cxn modelId="{7E5E61DA-CACE-4FC7-A295-A50C9FA0159E}" type="presParOf" srcId="{46A6B157-7198-41C4-9D25-C4F8885F1B6F}" destId="{ABE3202B-256B-4398-8B41-CB40EDB06266}" srcOrd="5" destOrd="0" presId="urn:microsoft.com/office/officeart/2017/3/layout/DropPinTimeline"/>
    <dgm:cxn modelId="{07DA9BDD-D756-4F29-80E5-7856AC99F270}" type="presParOf" srcId="{46A6B157-7198-41C4-9D25-C4F8885F1B6F}" destId="{B744CD57-FD23-4E62-9589-4CAC57B034E9}" srcOrd="6" destOrd="0" presId="urn:microsoft.com/office/officeart/2017/3/layout/DropPinTimeline"/>
    <dgm:cxn modelId="{A54741C0-57CC-4443-9EC5-35B27EE5E879}" type="presParOf" srcId="{B744CD57-FD23-4E62-9589-4CAC57B034E9}" destId="{D891B168-1DA5-4124-931F-A51FCB8EFC11}" srcOrd="0" destOrd="0" presId="urn:microsoft.com/office/officeart/2017/3/layout/DropPinTimeline"/>
    <dgm:cxn modelId="{44B3C3FE-C503-4088-9594-FF6526E19BF3}" type="presParOf" srcId="{B744CD57-FD23-4E62-9589-4CAC57B034E9}" destId="{42206762-CD73-4F82-B16A-D168E2503215}" srcOrd="1" destOrd="0" presId="urn:microsoft.com/office/officeart/2017/3/layout/DropPinTimeline"/>
    <dgm:cxn modelId="{239B9997-909E-499F-90E5-95A977AC216C}" type="presParOf" srcId="{42206762-CD73-4F82-B16A-D168E2503215}" destId="{C0DBECBF-E3AA-450B-95D4-8349AA21B4F8}" srcOrd="0" destOrd="0" presId="urn:microsoft.com/office/officeart/2017/3/layout/DropPinTimeline"/>
    <dgm:cxn modelId="{913BA6FA-228D-4434-8839-0BBC563346A1}" type="presParOf" srcId="{42206762-CD73-4F82-B16A-D168E2503215}" destId="{6EDDD44C-F5E4-49AD-B1D9-346B8B8AEE8F}" srcOrd="1" destOrd="0" presId="urn:microsoft.com/office/officeart/2017/3/layout/DropPinTimeline"/>
    <dgm:cxn modelId="{81CB2C61-6B70-4A51-ACCE-DD65EFE72264}" type="presParOf" srcId="{B744CD57-FD23-4E62-9589-4CAC57B034E9}" destId="{FE564261-183D-47F9-8E7E-BCFC5023A815}" srcOrd="2" destOrd="0" presId="urn:microsoft.com/office/officeart/2017/3/layout/DropPinTimeline"/>
    <dgm:cxn modelId="{0D94F868-59F8-4671-9038-53D01D6C70F0}" type="presParOf" srcId="{B744CD57-FD23-4E62-9589-4CAC57B034E9}" destId="{3DA36ABE-9810-4ED4-9A55-2905E7588D06}" srcOrd="3" destOrd="0" presId="urn:microsoft.com/office/officeart/2017/3/layout/DropPinTimeline"/>
    <dgm:cxn modelId="{A0A095FA-FAD3-4861-A220-140A889CB7D8}" type="presParOf" srcId="{B744CD57-FD23-4E62-9589-4CAC57B034E9}" destId="{4B9F5909-A57C-4893-9C8A-D5960FE9BE37}" srcOrd="4" destOrd="0" presId="urn:microsoft.com/office/officeart/2017/3/layout/DropPinTimeline"/>
    <dgm:cxn modelId="{8FFFA548-0EFE-4476-B5A5-95CB32500074}" type="presParOf" srcId="{B744CD57-FD23-4E62-9589-4CAC57B034E9}" destId="{DEDCEF89-DB8F-4197-B2D2-2D39426E0B96}" srcOrd="5" destOrd="0" presId="urn:microsoft.com/office/officeart/2017/3/layout/DropPinTimeline"/>
    <dgm:cxn modelId="{D7A836E4-E400-4ED7-ABF3-88920F3B86D1}" type="presParOf" srcId="{46A6B157-7198-41C4-9D25-C4F8885F1B6F}" destId="{4A96FD2F-C127-41DC-AA54-1EEBED6BA483}" srcOrd="7" destOrd="0" presId="urn:microsoft.com/office/officeart/2017/3/layout/DropPinTimeline"/>
    <dgm:cxn modelId="{2E35C8AB-C54E-4DE6-98F2-126D8B12CA35}" type="presParOf" srcId="{46A6B157-7198-41C4-9D25-C4F8885F1B6F}" destId="{A1AE2BC4-A99C-4DD3-A84D-EB3461D18287}" srcOrd="8" destOrd="0" presId="urn:microsoft.com/office/officeart/2017/3/layout/DropPinTimeline"/>
    <dgm:cxn modelId="{AC45CECB-C5CF-4E80-98D8-0844891DC577}" type="presParOf" srcId="{A1AE2BC4-A99C-4DD3-A84D-EB3461D18287}" destId="{278CF1E0-B1C4-4B10-A5EC-FD7EF0557E2D}" srcOrd="0" destOrd="0" presId="urn:microsoft.com/office/officeart/2017/3/layout/DropPinTimeline"/>
    <dgm:cxn modelId="{FAC5196A-0FF0-48C2-A8D5-A327A9296F37}" type="presParOf" srcId="{A1AE2BC4-A99C-4DD3-A84D-EB3461D18287}" destId="{27B65FB4-BE6A-41E6-BBE9-8DC9F7B73486}" srcOrd="1" destOrd="0" presId="urn:microsoft.com/office/officeart/2017/3/layout/DropPinTimeline"/>
    <dgm:cxn modelId="{6506C7DF-695E-463E-9F7A-076AACE839A3}" type="presParOf" srcId="{27B65FB4-BE6A-41E6-BBE9-8DC9F7B73486}" destId="{488CC4C6-DFBC-460C-A9ED-BEDA8CC682D4}" srcOrd="0" destOrd="0" presId="urn:microsoft.com/office/officeart/2017/3/layout/DropPinTimeline"/>
    <dgm:cxn modelId="{BB2EC07F-9382-4ADC-B58A-370E51165161}" type="presParOf" srcId="{27B65FB4-BE6A-41E6-BBE9-8DC9F7B73486}" destId="{48CA82DA-B677-461B-A08D-337683480059}" srcOrd="1" destOrd="0" presId="urn:microsoft.com/office/officeart/2017/3/layout/DropPinTimeline"/>
    <dgm:cxn modelId="{D2C7B1A6-CF92-4104-85AF-7ED69E77FB2E}" type="presParOf" srcId="{A1AE2BC4-A99C-4DD3-A84D-EB3461D18287}" destId="{D1646913-A3FA-4470-A3E9-C64B0A13A62A}" srcOrd="2" destOrd="0" presId="urn:microsoft.com/office/officeart/2017/3/layout/DropPinTimeline"/>
    <dgm:cxn modelId="{6DFB5DDF-069E-470A-9D51-14C2EEBAEAB6}" type="presParOf" srcId="{A1AE2BC4-A99C-4DD3-A84D-EB3461D18287}" destId="{6EC2FC68-E1B8-4274-8090-C2C96A4CD82C}" srcOrd="3" destOrd="0" presId="urn:microsoft.com/office/officeart/2017/3/layout/DropPinTimeline"/>
    <dgm:cxn modelId="{E13030DA-BCC9-42B5-90A4-C1245E765FC8}" type="presParOf" srcId="{A1AE2BC4-A99C-4DD3-A84D-EB3461D18287}" destId="{4F41BF23-550C-4E7F-977E-3D22E3AF7B51}" srcOrd="4" destOrd="0" presId="urn:microsoft.com/office/officeart/2017/3/layout/DropPinTimeline"/>
    <dgm:cxn modelId="{5DC7870F-4614-4A72-AB7A-994AF1F8A4DE}" type="presParOf" srcId="{A1AE2BC4-A99C-4DD3-A84D-EB3461D18287}" destId="{5018695D-CFD4-49F8-8967-BA8A0C0A0DE1}" srcOrd="5" destOrd="0" presId="urn:microsoft.com/office/officeart/2017/3/layout/DropPinTimeline"/>
    <dgm:cxn modelId="{39DED560-FDC7-4A20-BA37-B726CE3DBE1E}" type="presParOf" srcId="{46A6B157-7198-41C4-9D25-C4F8885F1B6F}" destId="{61EA613E-57A8-485F-A4A9-29037092E83A}" srcOrd="9" destOrd="0" presId="urn:microsoft.com/office/officeart/2017/3/layout/DropPinTimeline"/>
    <dgm:cxn modelId="{54E41EA0-9E87-40EF-B950-CD0D02632A5E}" type="presParOf" srcId="{46A6B157-7198-41C4-9D25-C4F8885F1B6F}" destId="{0F3B3032-C16A-44EB-AE28-CB7C1D797D2B}" srcOrd="10" destOrd="0" presId="urn:microsoft.com/office/officeart/2017/3/layout/DropPinTimeline"/>
    <dgm:cxn modelId="{1942FCC2-B760-454F-8ED4-284B5F0D173F}" type="presParOf" srcId="{0F3B3032-C16A-44EB-AE28-CB7C1D797D2B}" destId="{A64C6D16-2F77-439A-848A-F1081C5E5CBE}" srcOrd="0" destOrd="0" presId="urn:microsoft.com/office/officeart/2017/3/layout/DropPinTimeline"/>
    <dgm:cxn modelId="{AC143F48-BF04-4D0E-89BA-960F2ABBD0BF}" type="presParOf" srcId="{0F3B3032-C16A-44EB-AE28-CB7C1D797D2B}" destId="{8EFC6EAF-71E5-48C3-9F69-6FB96640B14F}" srcOrd="1" destOrd="0" presId="urn:microsoft.com/office/officeart/2017/3/layout/DropPinTimeline"/>
    <dgm:cxn modelId="{9D150C9C-5EFC-4A02-8C37-075CE44C91E1}" type="presParOf" srcId="{8EFC6EAF-71E5-48C3-9F69-6FB96640B14F}" destId="{73F98938-B973-410F-B6E0-43437FA146E6}" srcOrd="0" destOrd="0" presId="urn:microsoft.com/office/officeart/2017/3/layout/DropPinTimeline"/>
    <dgm:cxn modelId="{64F7D1CF-1C75-4E99-9650-834BFE5A5694}" type="presParOf" srcId="{8EFC6EAF-71E5-48C3-9F69-6FB96640B14F}" destId="{26BE64BD-02BC-4C6F-AC50-F9617E59754D}" srcOrd="1" destOrd="0" presId="urn:microsoft.com/office/officeart/2017/3/layout/DropPinTimeline"/>
    <dgm:cxn modelId="{C16907F7-D721-4CDC-AE06-6F5EE47FD277}" type="presParOf" srcId="{0F3B3032-C16A-44EB-AE28-CB7C1D797D2B}" destId="{5C5070CD-E29E-4F50-9A43-342A2DE968FF}" srcOrd="2" destOrd="0" presId="urn:microsoft.com/office/officeart/2017/3/layout/DropPinTimeline"/>
    <dgm:cxn modelId="{CA8AB878-D5FF-4555-BB9A-8E6D1CC53290}" type="presParOf" srcId="{0F3B3032-C16A-44EB-AE28-CB7C1D797D2B}" destId="{6FED4196-A0D3-4E5C-83DA-99291A8FFFC3}" srcOrd="3" destOrd="0" presId="urn:microsoft.com/office/officeart/2017/3/layout/DropPinTimeline"/>
    <dgm:cxn modelId="{55A40688-F4F2-41AC-A466-706C7C2D4FCF}" type="presParOf" srcId="{0F3B3032-C16A-44EB-AE28-CB7C1D797D2B}" destId="{54DE4918-169B-4E9C-B946-44A9D45AEC94}" srcOrd="4" destOrd="0" presId="urn:microsoft.com/office/officeart/2017/3/layout/DropPinTimeline"/>
    <dgm:cxn modelId="{506414DA-3D19-4555-9698-F2128A0EF183}" type="presParOf" srcId="{0F3B3032-C16A-44EB-AE28-CB7C1D797D2B}" destId="{75F2030E-997B-4809-B3F1-AEF48EEEDB2B}" srcOrd="5" destOrd="0" presId="urn:microsoft.com/office/officeart/2017/3/layout/DropPinTimeline"/>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04284-1F7C-4D58-BC79-8C2DEE7E9FAF}">
      <dsp:nvSpPr>
        <dsp:cNvPr id="0" name=""/>
        <dsp:cNvSpPr/>
      </dsp:nvSpPr>
      <dsp:spPr>
        <a:xfrm>
          <a:off x="0" y="1684987"/>
          <a:ext cx="8204704" cy="428624"/>
        </a:xfrm>
        <a:prstGeom prst="homePlat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EF924A-339B-436A-9151-9C7B0B0377B9}">
      <dsp:nvSpPr>
        <dsp:cNvPr id="0" name=""/>
        <dsp:cNvSpPr/>
      </dsp:nvSpPr>
      <dsp:spPr>
        <a:xfrm rot="8100000">
          <a:off x="66346" y="466377"/>
          <a:ext cx="294256" cy="294256"/>
        </a:xfrm>
        <a:prstGeom prst="teardrop">
          <a:avLst>
            <a:gd name="adj" fmla="val 115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6B4BA4-33F0-43CE-A60E-B95E195AD5A9}">
      <dsp:nvSpPr>
        <dsp:cNvPr id="0" name=""/>
        <dsp:cNvSpPr/>
      </dsp:nvSpPr>
      <dsp:spPr>
        <a:xfrm>
          <a:off x="99035" y="499066"/>
          <a:ext cx="228877" cy="228877"/>
        </a:xfrm>
        <a:prstGeom prst="donu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82CF5D-A585-4990-846A-5EDBD19A9BDB}">
      <dsp:nvSpPr>
        <dsp:cNvPr id="0" name=""/>
        <dsp:cNvSpPr/>
      </dsp:nvSpPr>
      <dsp:spPr>
        <a:xfrm>
          <a:off x="421545" y="823388"/>
          <a:ext cx="1932697" cy="1194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a:latin typeface="Times New Roman" panose="02020603050405020304" pitchFamily="18" charset="0"/>
              <a:cs typeface="Times New Roman" panose="02020603050405020304" pitchFamily="18" charset="0"/>
            </a:rPr>
            <a:t>Production Validation</a:t>
          </a:r>
          <a:endParaRPr lang="en-US" sz="1500" kern="1200" dirty="0">
            <a:latin typeface="Times New Roman" panose="02020603050405020304" pitchFamily="18" charset="0"/>
            <a:cs typeface="Times New Roman" panose="02020603050405020304" pitchFamily="18" charset="0"/>
          </a:endParaRPr>
        </a:p>
      </dsp:txBody>
      <dsp:txXfrm>
        <a:off x="421545" y="823388"/>
        <a:ext cx="1932697" cy="1194721"/>
      </dsp:txXfrm>
    </dsp:sp>
    <dsp:sp modelId="{85C50C56-6DC8-4C47-8DBC-4FD6B1554AA4}">
      <dsp:nvSpPr>
        <dsp:cNvPr id="0" name=""/>
        <dsp:cNvSpPr/>
      </dsp:nvSpPr>
      <dsp:spPr>
        <a:xfrm>
          <a:off x="421545" y="403621"/>
          <a:ext cx="1932697" cy="419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9850" bIns="0" numCol="1" spcCol="1270" anchor="ctr" anchorCtr="0">
          <a:noAutofit/>
        </a:bodyPr>
        <a:lstStyle/>
        <a:p>
          <a:pPr marL="0" lvl="0" indent="0" algn="l" defTabSz="488950">
            <a:lnSpc>
              <a:spcPct val="90000"/>
            </a:lnSpc>
            <a:spcBef>
              <a:spcPct val="0"/>
            </a:spcBef>
            <a:spcAft>
              <a:spcPct val="35000"/>
            </a:spcAft>
            <a:buNone/>
            <a:defRPr b="1"/>
          </a:pPr>
          <a:r>
            <a:rPr lang="en-US" sz="1100" kern="1200">
              <a:latin typeface="Times New Roman" panose="02020603050405020304" pitchFamily="18" charset="0"/>
              <a:cs typeface="Times New Roman" panose="02020603050405020304" pitchFamily="18" charset="0"/>
            </a:rPr>
            <a:t>Sept 9 </a:t>
          </a:r>
          <a:br>
            <a:rPr lang="en-US" sz="1100" kern="1200">
              <a:latin typeface="Times New Roman" panose="02020603050405020304" pitchFamily="18" charset="0"/>
              <a:cs typeface="Times New Roman" panose="02020603050405020304" pitchFamily="18" charset="0"/>
            </a:rPr>
          </a:br>
          <a:r>
            <a:rPr lang="en-US" sz="1100" kern="1200">
              <a:latin typeface="Times New Roman" panose="02020603050405020304" pitchFamily="18" charset="0"/>
              <a:cs typeface="Times New Roman" panose="02020603050405020304" pitchFamily="18" charset="0"/>
            </a:rPr>
            <a:t>2019</a:t>
          </a:r>
          <a:endParaRPr lang="en-US" sz="1100" kern="1200" dirty="0">
            <a:latin typeface="Times New Roman" panose="02020603050405020304" pitchFamily="18" charset="0"/>
            <a:cs typeface="Times New Roman" panose="02020603050405020304" pitchFamily="18" charset="0"/>
          </a:endParaRPr>
        </a:p>
      </dsp:txBody>
      <dsp:txXfrm>
        <a:off x="421545" y="403621"/>
        <a:ext cx="1932697" cy="419766"/>
      </dsp:txXfrm>
    </dsp:sp>
    <dsp:sp modelId="{4F322B1B-F357-4BCD-BF34-8A0D705A1CE7}">
      <dsp:nvSpPr>
        <dsp:cNvPr id="0" name=""/>
        <dsp:cNvSpPr/>
      </dsp:nvSpPr>
      <dsp:spPr>
        <a:xfrm>
          <a:off x="213474" y="823388"/>
          <a:ext cx="0" cy="1194721"/>
        </a:xfrm>
        <a:prstGeom prst="line">
          <a:avLst/>
        </a:pr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F727168-E825-43C1-AF50-41E115F59C0C}">
      <dsp:nvSpPr>
        <dsp:cNvPr id="0" name=""/>
        <dsp:cNvSpPr/>
      </dsp:nvSpPr>
      <dsp:spPr>
        <a:xfrm>
          <a:off x="177834" y="1980330"/>
          <a:ext cx="74905" cy="755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4632EA-1574-417A-A3FA-D711159FBAD1}">
      <dsp:nvSpPr>
        <dsp:cNvPr id="0" name=""/>
        <dsp:cNvSpPr/>
      </dsp:nvSpPr>
      <dsp:spPr>
        <a:xfrm rot="18900000">
          <a:off x="2413528" y="3259156"/>
          <a:ext cx="294256" cy="294256"/>
        </a:xfrm>
        <a:prstGeom prst="teardrop">
          <a:avLst>
            <a:gd name="adj" fmla="val 115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2E0966-F86B-4BBD-BE80-8FAB861AF0E8}">
      <dsp:nvSpPr>
        <dsp:cNvPr id="0" name=""/>
        <dsp:cNvSpPr/>
      </dsp:nvSpPr>
      <dsp:spPr>
        <a:xfrm>
          <a:off x="2446218" y="3291846"/>
          <a:ext cx="228877" cy="228877"/>
        </a:xfrm>
        <a:prstGeom prst="donu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08C5A1-CE9E-4410-9F2F-F714CC6AB069}">
      <dsp:nvSpPr>
        <dsp:cNvPr id="0" name=""/>
        <dsp:cNvSpPr/>
      </dsp:nvSpPr>
      <dsp:spPr>
        <a:xfrm>
          <a:off x="1446822" y="1871514"/>
          <a:ext cx="1932697" cy="1194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dirty="0">
              <a:latin typeface="Times New Roman" panose="02020603050405020304" pitchFamily="18" charset="0"/>
              <a:cs typeface="Times New Roman" panose="02020603050405020304" pitchFamily="18" charset="0"/>
            </a:rPr>
            <a:t>Pilot Training</a:t>
          </a:r>
        </a:p>
      </dsp:txBody>
      <dsp:txXfrm>
        <a:off x="1446822" y="1871514"/>
        <a:ext cx="1932697" cy="1194721"/>
      </dsp:txXfrm>
    </dsp:sp>
    <dsp:sp modelId="{C1E34084-406C-48D5-88FE-7226282DBC49}">
      <dsp:nvSpPr>
        <dsp:cNvPr id="0" name=""/>
        <dsp:cNvSpPr/>
      </dsp:nvSpPr>
      <dsp:spPr>
        <a:xfrm>
          <a:off x="1446822" y="3066235"/>
          <a:ext cx="1932697" cy="419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9850" bIns="0" numCol="1" spcCol="1270" anchor="ctr" anchorCtr="0">
          <a:noAutofit/>
        </a:bodyPr>
        <a:lstStyle/>
        <a:p>
          <a:pPr marL="0" lvl="0" indent="0" algn="l" defTabSz="488950">
            <a:lnSpc>
              <a:spcPct val="90000"/>
            </a:lnSpc>
            <a:spcBef>
              <a:spcPct val="0"/>
            </a:spcBef>
            <a:spcAft>
              <a:spcPct val="35000"/>
            </a:spcAft>
            <a:buNone/>
            <a:defRPr b="1"/>
          </a:pPr>
          <a:r>
            <a:rPr lang="en-US" sz="1100" kern="1200" dirty="0">
              <a:latin typeface="Times New Roman" panose="02020603050405020304" pitchFamily="18" charset="0"/>
              <a:cs typeface="Times New Roman" panose="02020603050405020304" pitchFamily="18" charset="0"/>
            </a:rPr>
            <a:t>Oct 15</a:t>
          </a:r>
          <a:br>
            <a:rPr lang="en-US" sz="1100" kern="1200" dirty="0">
              <a:latin typeface="Times New Roman" panose="02020603050405020304" pitchFamily="18" charset="0"/>
              <a:cs typeface="Times New Roman" panose="02020603050405020304" pitchFamily="18" charset="0"/>
            </a:rPr>
          </a:br>
          <a:r>
            <a:rPr lang="en-US" sz="1100" kern="1200" dirty="0">
              <a:latin typeface="Times New Roman" panose="02020603050405020304" pitchFamily="18" charset="0"/>
              <a:cs typeface="Times New Roman" panose="02020603050405020304" pitchFamily="18" charset="0"/>
            </a:rPr>
            <a:t>2019</a:t>
          </a:r>
        </a:p>
      </dsp:txBody>
      <dsp:txXfrm>
        <a:off x="1446822" y="3066235"/>
        <a:ext cx="1932697" cy="419766"/>
      </dsp:txXfrm>
    </dsp:sp>
    <dsp:sp modelId="{33168228-1414-4AAF-B7E5-C08A80BBB2F1}">
      <dsp:nvSpPr>
        <dsp:cNvPr id="0" name=""/>
        <dsp:cNvSpPr/>
      </dsp:nvSpPr>
      <dsp:spPr>
        <a:xfrm>
          <a:off x="2560679" y="2018110"/>
          <a:ext cx="0" cy="1194721"/>
        </a:xfrm>
        <a:prstGeom prst="line">
          <a:avLst/>
        </a:pr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7996C3-16BE-4CEB-B9E2-6FFC42938F41}">
      <dsp:nvSpPr>
        <dsp:cNvPr id="0" name=""/>
        <dsp:cNvSpPr/>
      </dsp:nvSpPr>
      <dsp:spPr>
        <a:xfrm>
          <a:off x="2525039" y="1980330"/>
          <a:ext cx="74905" cy="755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C09B8D-1C75-4604-9F35-AEC078447C45}">
      <dsp:nvSpPr>
        <dsp:cNvPr id="0" name=""/>
        <dsp:cNvSpPr/>
      </dsp:nvSpPr>
      <dsp:spPr>
        <a:xfrm rot="8100000">
          <a:off x="2404369" y="466377"/>
          <a:ext cx="294256" cy="294256"/>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E91A1F-E910-48AB-A4C9-128002268483}">
      <dsp:nvSpPr>
        <dsp:cNvPr id="0" name=""/>
        <dsp:cNvSpPr/>
      </dsp:nvSpPr>
      <dsp:spPr>
        <a:xfrm>
          <a:off x="2437058" y="499066"/>
          <a:ext cx="228877" cy="228877"/>
        </a:xfrm>
        <a:prstGeom prst="star12">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8603F2-85FC-4134-978C-4054E468209C}">
      <dsp:nvSpPr>
        <dsp:cNvPr id="0" name=""/>
        <dsp:cNvSpPr/>
      </dsp:nvSpPr>
      <dsp:spPr>
        <a:xfrm>
          <a:off x="2759568" y="823388"/>
          <a:ext cx="1932697" cy="1194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i="1" kern="1200">
              <a:latin typeface="Times New Roman" panose="02020603050405020304" pitchFamily="18" charset="0"/>
              <a:cs typeface="Times New Roman" panose="02020603050405020304" pitchFamily="18" charset="0"/>
            </a:rPr>
            <a:t>Pilot Go-Live </a:t>
          </a:r>
          <a:endParaRPr lang="en-US" sz="1500" i="1" kern="1200" dirty="0">
            <a:latin typeface="Times New Roman" panose="02020603050405020304" pitchFamily="18" charset="0"/>
            <a:cs typeface="Times New Roman" panose="02020603050405020304" pitchFamily="18" charset="0"/>
          </a:endParaRPr>
        </a:p>
      </dsp:txBody>
      <dsp:txXfrm>
        <a:off x="2759568" y="823388"/>
        <a:ext cx="1932697" cy="1194721"/>
      </dsp:txXfrm>
    </dsp:sp>
    <dsp:sp modelId="{4EB3AA5C-1289-44C6-9F3E-859ABA28E18F}">
      <dsp:nvSpPr>
        <dsp:cNvPr id="0" name=""/>
        <dsp:cNvSpPr/>
      </dsp:nvSpPr>
      <dsp:spPr>
        <a:xfrm>
          <a:off x="2759568" y="403621"/>
          <a:ext cx="1932697" cy="419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b="0" i="1" kern="1200" dirty="0">
              <a:latin typeface="Times New Roman" panose="02020603050405020304" pitchFamily="18" charset="0"/>
              <a:cs typeface="Times New Roman" panose="02020603050405020304" pitchFamily="18" charset="0"/>
            </a:rPr>
            <a:t>Oct 15, 2019</a:t>
          </a:r>
        </a:p>
      </dsp:txBody>
      <dsp:txXfrm>
        <a:off x="2759568" y="403621"/>
        <a:ext cx="1932697" cy="419766"/>
      </dsp:txXfrm>
    </dsp:sp>
    <dsp:sp modelId="{0BB03C0E-97EC-4D66-9B09-35D689DAB28C}">
      <dsp:nvSpPr>
        <dsp:cNvPr id="0" name=""/>
        <dsp:cNvSpPr/>
      </dsp:nvSpPr>
      <dsp:spPr>
        <a:xfrm>
          <a:off x="2551497" y="823388"/>
          <a:ext cx="0" cy="1194721"/>
        </a:xfrm>
        <a:prstGeom prst="line">
          <a:avLst/>
        </a:pr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6361E50-9FEC-48AD-A369-C1A8379B35EC}">
      <dsp:nvSpPr>
        <dsp:cNvPr id="0" name=""/>
        <dsp:cNvSpPr/>
      </dsp:nvSpPr>
      <dsp:spPr>
        <a:xfrm>
          <a:off x="2515857" y="1980330"/>
          <a:ext cx="74905" cy="755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DBECBF-E3AA-450B-95D4-8349AA21B4F8}">
      <dsp:nvSpPr>
        <dsp:cNvPr id="0" name=""/>
        <dsp:cNvSpPr/>
      </dsp:nvSpPr>
      <dsp:spPr>
        <a:xfrm rot="18900000">
          <a:off x="3573381" y="3275586"/>
          <a:ext cx="294256" cy="294256"/>
        </a:xfrm>
        <a:prstGeom prst="teardrop">
          <a:avLst>
            <a:gd name="adj" fmla="val 115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DDD44C-F5E4-49AD-B1D9-346B8B8AEE8F}">
      <dsp:nvSpPr>
        <dsp:cNvPr id="0" name=""/>
        <dsp:cNvSpPr/>
      </dsp:nvSpPr>
      <dsp:spPr>
        <a:xfrm>
          <a:off x="3606070" y="3308275"/>
          <a:ext cx="228877" cy="228877"/>
        </a:xfrm>
        <a:prstGeom prst="donu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564261-183D-47F9-8E7E-BCFC5023A815}">
      <dsp:nvSpPr>
        <dsp:cNvPr id="0" name=""/>
        <dsp:cNvSpPr/>
      </dsp:nvSpPr>
      <dsp:spPr>
        <a:xfrm>
          <a:off x="3928579" y="2018110"/>
          <a:ext cx="1932697" cy="1194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a:latin typeface="Times New Roman" panose="02020603050405020304" pitchFamily="18" charset="0"/>
              <a:cs typeface="Times New Roman" panose="02020603050405020304" pitchFamily="18" charset="0"/>
            </a:rPr>
            <a:t>Pilot Go-Live Support</a:t>
          </a:r>
          <a:endParaRPr lang="en-US" sz="1500" kern="1200" dirty="0">
            <a:latin typeface="Times New Roman" panose="02020603050405020304" pitchFamily="18" charset="0"/>
            <a:cs typeface="Times New Roman" panose="02020603050405020304" pitchFamily="18" charset="0"/>
          </a:endParaRPr>
        </a:p>
      </dsp:txBody>
      <dsp:txXfrm>
        <a:off x="3928579" y="2018110"/>
        <a:ext cx="1932697" cy="1194721"/>
      </dsp:txXfrm>
    </dsp:sp>
    <dsp:sp modelId="{3DA36ABE-9810-4ED4-9A55-2905E7588D06}">
      <dsp:nvSpPr>
        <dsp:cNvPr id="0" name=""/>
        <dsp:cNvSpPr/>
      </dsp:nvSpPr>
      <dsp:spPr>
        <a:xfrm>
          <a:off x="3928579" y="3212831"/>
          <a:ext cx="1932697" cy="419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9850" bIns="0" numCol="1" spcCol="1270" anchor="ctr" anchorCtr="0">
          <a:noAutofit/>
        </a:bodyPr>
        <a:lstStyle/>
        <a:p>
          <a:pPr marL="0" lvl="0" indent="0" algn="l" defTabSz="488950">
            <a:lnSpc>
              <a:spcPct val="90000"/>
            </a:lnSpc>
            <a:spcBef>
              <a:spcPct val="0"/>
            </a:spcBef>
            <a:spcAft>
              <a:spcPct val="35000"/>
            </a:spcAft>
            <a:buNone/>
            <a:defRPr b="1"/>
          </a:pPr>
          <a:r>
            <a:rPr lang="en-US" sz="1100" kern="1200">
              <a:latin typeface="Times New Roman" panose="02020603050405020304" pitchFamily="18" charset="0"/>
              <a:cs typeface="Times New Roman" panose="02020603050405020304" pitchFamily="18" charset="0"/>
            </a:rPr>
            <a:t>Oct 21</a:t>
          </a:r>
          <a:br>
            <a:rPr lang="en-US" sz="1100" kern="1200">
              <a:latin typeface="Times New Roman" panose="02020603050405020304" pitchFamily="18" charset="0"/>
              <a:cs typeface="Times New Roman" panose="02020603050405020304" pitchFamily="18" charset="0"/>
            </a:rPr>
          </a:br>
          <a:r>
            <a:rPr lang="en-US" sz="1100" kern="1200">
              <a:latin typeface="Times New Roman" panose="02020603050405020304" pitchFamily="18" charset="0"/>
              <a:cs typeface="Times New Roman" panose="02020603050405020304" pitchFamily="18" charset="0"/>
            </a:rPr>
            <a:t>2019</a:t>
          </a:r>
          <a:endParaRPr lang="en-US" sz="1100" kern="1200" dirty="0">
            <a:latin typeface="Times New Roman" panose="02020603050405020304" pitchFamily="18" charset="0"/>
            <a:cs typeface="Times New Roman" panose="02020603050405020304" pitchFamily="18" charset="0"/>
          </a:endParaRPr>
        </a:p>
      </dsp:txBody>
      <dsp:txXfrm>
        <a:off x="3928579" y="3212831"/>
        <a:ext cx="1932697" cy="419766"/>
      </dsp:txXfrm>
    </dsp:sp>
    <dsp:sp modelId="{4B9F5909-A57C-4893-9C8A-D5960FE9BE37}">
      <dsp:nvSpPr>
        <dsp:cNvPr id="0" name=""/>
        <dsp:cNvSpPr/>
      </dsp:nvSpPr>
      <dsp:spPr>
        <a:xfrm>
          <a:off x="3720509" y="2018110"/>
          <a:ext cx="0" cy="1194721"/>
        </a:xfrm>
        <a:prstGeom prst="line">
          <a:avLst/>
        </a:pr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891B168-1DA5-4124-931F-A51FCB8EFC11}">
      <dsp:nvSpPr>
        <dsp:cNvPr id="0" name=""/>
        <dsp:cNvSpPr/>
      </dsp:nvSpPr>
      <dsp:spPr>
        <a:xfrm>
          <a:off x="3684869" y="1980330"/>
          <a:ext cx="74905" cy="755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8CC4C6-DFBC-460C-A9ED-BEDA8CC682D4}">
      <dsp:nvSpPr>
        <dsp:cNvPr id="0" name=""/>
        <dsp:cNvSpPr/>
      </dsp:nvSpPr>
      <dsp:spPr>
        <a:xfrm rot="8100000">
          <a:off x="4742392" y="466377"/>
          <a:ext cx="294256" cy="294256"/>
        </a:xfrm>
        <a:prstGeom prst="teardrop">
          <a:avLst>
            <a:gd name="adj" fmla="val 115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CA82DA-B677-461B-A08D-337683480059}">
      <dsp:nvSpPr>
        <dsp:cNvPr id="0" name=""/>
        <dsp:cNvSpPr/>
      </dsp:nvSpPr>
      <dsp:spPr>
        <a:xfrm>
          <a:off x="4775081" y="499066"/>
          <a:ext cx="228877" cy="228877"/>
        </a:xfrm>
        <a:prstGeom prst="donu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646913-A3FA-4470-A3E9-C64B0A13A62A}">
      <dsp:nvSpPr>
        <dsp:cNvPr id="0" name=""/>
        <dsp:cNvSpPr/>
      </dsp:nvSpPr>
      <dsp:spPr>
        <a:xfrm>
          <a:off x="5097591" y="823388"/>
          <a:ext cx="1932697" cy="1194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a:latin typeface="Times New Roman" panose="02020603050405020304" pitchFamily="18" charset="0"/>
              <a:cs typeface="Times New Roman" panose="02020603050405020304" pitchFamily="18" charset="0"/>
            </a:rPr>
            <a:t>Full Campus Training </a:t>
          </a:r>
          <a:endParaRPr lang="en-US" sz="1500" kern="1200" dirty="0">
            <a:latin typeface="Times New Roman" panose="02020603050405020304" pitchFamily="18" charset="0"/>
            <a:cs typeface="Times New Roman" panose="02020603050405020304" pitchFamily="18" charset="0"/>
          </a:endParaRPr>
        </a:p>
      </dsp:txBody>
      <dsp:txXfrm>
        <a:off x="5097591" y="823388"/>
        <a:ext cx="1932697" cy="1194721"/>
      </dsp:txXfrm>
    </dsp:sp>
    <dsp:sp modelId="{6EC2FC68-E1B8-4274-8090-C2C96A4CD82C}">
      <dsp:nvSpPr>
        <dsp:cNvPr id="0" name=""/>
        <dsp:cNvSpPr/>
      </dsp:nvSpPr>
      <dsp:spPr>
        <a:xfrm>
          <a:off x="5097591" y="403621"/>
          <a:ext cx="1932697" cy="419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9850" bIns="0" numCol="1" spcCol="1270" anchor="ctr" anchorCtr="0">
          <a:noAutofit/>
        </a:bodyPr>
        <a:lstStyle/>
        <a:p>
          <a:pPr marL="0" lvl="0" indent="0" algn="l" defTabSz="488950">
            <a:lnSpc>
              <a:spcPct val="90000"/>
            </a:lnSpc>
            <a:spcBef>
              <a:spcPct val="0"/>
            </a:spcBef>
            <a:spcAft>
              <a:spcPct val="35000"/>
            </a:spcAft>
            <a:buNone/>
            <a:defRPr b="1"/>
          </a:pPr>
          <a:r>
            <a:rPr lang="en-US" sz="1100" kern="1200">
              <a:latin typeface="Times New Roman" panose="02020603050405020304" pitchFamily="18" charset="0"/>
              <a:cs typeface="Times New Roman" panose="02020603050405020304" pitchFamily="18" charset="0"/>
            </a:rPr>
            <a:t>Dec 2</a:t>
          </a:r>
          <a:br>
            <a:rPr lang="en-US" sz="1100" kern="1200">
              <a:latin typeface="Times New Roman" panose="02020603050405020304" pitchFamily="18" charset="0"/>
              <a:cs typeface="Times New Roman" panose="02020603050405020304" pitchFamily="18" charset="0"/>
            </a:rPr>
          </a:br>
          <a:r>
            <a:rPr lang="en-US" sz="1100" kern="1200">
              <a:latin typeface="Times New Roman" panose="02020603050405020304" pitchFamily="18" charset="0"/>
              <a:cs typeface="Times New Roman" panose="02020603050405020304" pitchFamily="18" charset="0"/>
            </a:rPr>
            <a:t>2019</a:t>
          </a:r>
          <a:endParaRPr lang="en-US" sz="1100" kern="1200" dirty="0">
            <a:latin typeface="Times New Roman" panose="02020603050405020304" pitchFamily="18" charset="0"/>
            <a:cs typeface="Times New Roman" panose="02020603050405020304" pitchFamily="18" charset="0"/>
          </a:endParaRPr>
        </a:p>
      </dsp:txBody>
      <dsp:txXfrm>
        <a:off x="5097591" y="403621"/>
        <a:ext cx="1932697" cy="419766"/>
      </dsp:txXfrm>
    </dsp:sp>
    <dsp:sp modelId="{4F41BF23-550C-4E7F-977E-3D22E3AF7B51}">
      <dsp:nvSpPr>
        <dsp:cNvPr id="0" name=""/>
        <dsp:cNvSpPr/>
      </dsp:nvSpPr>
      <dsp:spPr>
        <a:xfrm>
          <a:off x="4889520" y="823388"/>
          <a:ext cx="0" cy="1194721"/>
        </a:xfrm>
        <a:prstGeom prst="line">
          <a:avLst/>
        </a:pr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78CF1E0-B1C4-4B10-A5EC-FD7EF0557E2D}">
      <dsp:nvSpPr>
        <dsp:cNvPr id="0" name=""/>
        <dsp:cNvSpPr/>
      </dsp:nvSpPr>
      <dsp:spPr>
        <a:xfrm>
          <a:off x="4853880" y="1980330"/>
          <a:ext cx="74905" cy="755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F98938-B973-410F-B6E0-43437FA146E6}">
      <dsp:nvSpPr>
        <dsp:cNvPr id="0" name=""/>
        <dsp:cNvSpPr/>
      </dsp:nvSpPr>
      <dsp:spPr>
        <a:xfrm rot="18900000">
          <a:off x="5911403" y="3275586"/>
          <a:ext cx="294256" cy="294256"/>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BE64BD-02BC-4C6F-AC50-F9617E59754D}">
      <dsp:nvSpPr>
        <dsp:cNvPr id="0" name=""/>
        <dsp:cNvSpPr/>
      </dsp:nvSpPr>
      <dsp:spPr>
        <a:xfrm>
          <a:off x="5944093" y="3308275"/>
          <a:ext cx="228877" cy="228877"/>
        </a:xfrm>
        <a:prstGeom prst="star12">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5070CD-E29E-4F50-9A43-342A2DE968FF}">
      <dsp:nvSpPr>
        <dsp:cNvPr id="0" name=""/>
        <dsp:cNvSpPr/>
      </dsp:nvSpPr>
      <dsp:spPr>
        <a:xfrm>
          <a:off x="6266602" y="2018110"/>
          <a:ext cx="1932697" cy="1194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i="1" kern="1200" dirty="0">
              <a:latin typeface="Times New Roman" panose="02020603050405020304" pitchFamily="18" charset="0"/>
              <a:cs typeface="Times New Roman" panose="02020603050405020304" pitchFamily="18" charset="0"/>
            </a:rPr>
            <a:t>Full Go-Live</a:t>
          </a:r>
          <a:endParaRPr lang="en-US" sz="1500" kern="1200" dirty="0">
            <a:latin typeface="Times New Roman" panose="02020603050405020304" pitchFamily="18" charset="0"/>
            <a:cs typeface="Times New Roman" panose="02020603050405020304" pitchFamily="18" charset="0"/>
          </a:endParaRPr>
        </a:p>
      </dsp:txBody>
      <dsp:txXfrm>
        <a:off x="6266602" y="2018110"/>
        <a:ext cx="1932697" cy="1194721"/>
      </dsp:txXfrm>
    </dsp:sp>
    <dsp:sp modelId="{6FED4196-A0D3-4E5C-83DA-99291A8FFFC3}">
      <dsp:nvSpPr>
        <dsp:cNvPr id="0" name=""/>
        <dsp:cNvSpPr/>
      </dsp:nvSpPr>
      <dsp:spPr>
        <a:xfrm>
          <a:off x="6266602" y="3212831"/>
          <a:ext cx="1932697" cy="419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b="0" i="1" kern="1200">
              <a:latin typeface="Times New Roman" panose="02020603050405020304" pitchFamily="18" charset="0"/>
              <a:cs typeface="Times New Roman" panose="02020603050405020304" pitchFamily="18" charset="0"/>
            </a:rPr>
            <a:t>Dec 4, 2019</a:t>
          </a:r>
          <a:endParaRPr lang="en-US" sz="2000" b="0" i="1" kern="1200" dirty="0">
            <a:latin typeface="Times New Roman" panose="02020603050405020304" pitchFamily="18" charset="0"/>
            <a:cs typeface="Times New Roman" panose="02020603050405020304" pitchFamily="18" charset="0"/>
          </a:endParaRPr>
        </a:p>
      </dsp:txBody>
      <dsp:txXfrm>
        <a:off x="6266602" y="3212831"/>
        <a:ext cx="1932697" cy="419766"/>
      </dsp:txXfrm>
    </dsp:sp>
    <dsp:sp modelId="{54DE4918-169B-4E9C-B946-44A9D45AEC94}">
      <dsp:nvSpPr>
        <dsp:cNvPr id="0" name=""/>
        <dsp:cNvSpPr/>
      </dsp:nvSpPr>
      <dsp:spPr>
        <a:xfrm>
          <a:off x="6096631" y="2018110"/>
          <a:ext cx="0" cy="1194721"/>
        </a:xfrm>
        <a:prstGeom prst="line">
          <a:avLst/>
        </a:pr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64C6D16-2F77-439A-848A-F1081C5E5CBE}">
      <dsp:nvSpPr>
        <dsp:cNvPr id="0" name=""/>
        <dsp:cNvSpPr/>
      </dsp:nvSpPr>
      <dsp:spPr>
        <a:xfrm>
          <a:off x="6060991" y="1980330"/>
          <a:ext cx="74905" cy="755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FECF16-B25E-4147-B122-7CDD07A6AE2B}" type="datetimeFigureOut">
              <a:rPr lang="en-US" smtClean="0"/>
              <a:t>5/18/2023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DC0562-2DD8-3F4A-B759-0D64095D0196}" type="slidenum">
              <a:rPr lang="en-US" smtClean="0"/>
              <a:t>‹#›</a:t>
            </a:fld>
            <a:endParaRPr lang="en-US" dirty="0"/>
          </a:p>
        </p:txBody>
      </p:sp>
    </p:spTree>
    <p:extLst>
      <p:ext uri="{BB962C8B-B14F-4D97-AF65-F5344CB8AC3E}">
        <p14:creationId xmlns:p14="http://schemas.microsoft.com/office/powerpoint/2010/main" val="2016770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911BEE8-D159-489F-B324-C076A2901330}"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dirty="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486004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r>
              <a:rPr lang="en-US" altLang="en-US" dirty="0"/>
              <a:t>1 and 2</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3D78D02-55FE-1E49-81A4-10289E3DC3A6}" type="slidenum">
              <a:rPr kumimoji="0" lang="en-US" altLang="en-US" sz="1200" b="0" i="0" u="none" strike="noStrike" kern="1200" cap="none" spc="0" normalizeH="0" baseline="0" noProof="0">
                <a:ln>
                  <a:noFill/>
                </a:ln>
                <a:solidFill>
                  <a:prstClr val="black"/>
                </a:solidFill>
                <a:effectLst/>
                <a:uLnTx/>
                <a:uFillTx/>
                <a:latin typeface="Arial" charset="0"/>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dirty="0">
              <a:ln>
                <a:noFill/>
              </a:ln>
              <a:solidFill>
                <a:prstClr val="black"/>
              </a:solidFill>
              <a:effectLst/>
              <a:uLnTx/>
              <a:uFillTx/>
              <a:latin typeface="Arial" charset="0"/>
              <a:cs typeface="Arial" charset="0"/>
            </a:endParaRPr>
          </a:p>
        </p:txBody>
      </p:sp>
    </p:spTree>
    <p:extLst>
      <p:ext uri="{BB962C8B-B14F-4D97-AF65-F5344CB8AC3E}">
        <p14:creationId xmlns:p14="http://schemas.microsoft.com/office/powerpoint/2010/main" val="2852801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r>
              <a:rPr lang="en-US" altLang="en-US" dirty="0"/>
              <a:t>1 and 2</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3D78D02-55FE-1E49-81A4-10289E3DC3A6}" type="slidenum">
              <a:rPr kumimoji="0" lang="en-US" altLang="en-US" sz="1200" b="0" i="0" u="none" strike="noStrike" kern="1200" cap="none" spc="0" normalizeH="0" baseline="0" noProof="0">
                <a:ln>
                  <a:noFill/>
                </a:ln>
                <a:solidFill>
                  <a:prstClr val="black"/>
                </a:solidFill>
                <a:effectLst/>
                <a:uLnTx/>
                <a:uFillTx/>
                <a:latin typeface="Arial" charset="0"/>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dirty="0">
              <a:ln>
                <a:noFill/>
              </a:ln>
              <a:solidFill>
                <a:prstClr val="black"/>
              </a:solidFill>
              <a:effectLst/>
              <a:uLnTx/>
              <a:uFillTx/>
              <a:latin typeface="Arial" charset="0"/>
              <a:cs typeface="Arial" charset="0"/>
            </a:endParaRPr>
          </a:p>
        </p:txBody>
      </p:sp>
    </p:spTree>
    <p:extLst>
      <p:ext uri="{BB962C8B-B14F-4D97-AF65-F5344CB8AC3E}">
        <p14:creationId xmlns:p14="http://schemas.microsoft.com/office/powerpoint/2010/main" val="3573277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r>
              <a:rPr lang="en-US" altLang="en-US" dirty="0"/>
              <a:t>1 and 2</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3D78D02-55FE-1E49-81A4-10289E3DC3A6}" type="slidenum">
              <a:rPr kumimoji="0" lang="en-US" altLang="en-US" sz="1200" b="0" i="0" u="none" strike="noStrike" kern="1200" cap="none" spc="0" normalizeH="0" baseline="0" noProof="0">
                <a:ln>
                  <a:noFill/>
                </a:ln>
                <a:solidFill>
                  <a:prstClr val="black"/>
                </a:solidFill>
                <a:effectLst/>
                <a:uLnTx/>
                <a:uFillTx/>
                <a:latin typeface="Arial" charset="0"/>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prstClr val="black"/>
              </a:solidFill>
              <a:effectLst/>
              <a:uLnTx/>
              <a:uFillTx/>
              <a:latin typeface="Arial" charset="0"/>
              <a:cs typeface="Arial" charset="0"/>
            </a:endParaRPr>
          </a:p>
        </p:txBody>
      </p:sp>
    </p:spTree>
    <p:extLst>
      <p:ext uri="{BB962C8B-B14F-4D97-AF65-F5344CB8AC3E}">
        <p14:creationId xmlns:p14="http://schemas.microsoft.com/office/powerpoint/2010/main" val="1621826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r>
              <a:rPr lang="en-US" altLang="en-US" dirty="0"/>
              <a:t>1 and 2</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3D78D02-55FE-1E49-81A4-10289E3DC3A6}" type="slidenum">
              <a:rPr kumimoji="0" lang="en-US" altLang="en-US" sz="1200" b="0" i="0" u="none" strike="noStrike" kern="1200" cap="none" spc="0" normalizeH="0" baseline="0" noProof="0">
                <a:ln>
                  <a:noFill/>
                </a:ln>
                <a:solidFill>
                  <a:prstClr val="black"/>
                </a:solidFill>
                <a:effectLst/>
                <a:uLnTx/>
                <a:uFillTx/>
                <a:latin typeface="Arial" charset="0"/>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prstClr val="black"/>
              </a:solidFill>
              <a:effectLst/>
              <a:uLnTx/>
              <a:uFillTx/>
              <a:latin typeface="Arial" charset="0"/>
              <a:cs typeface="Arial" charset="0"/>
            </a:endParaRPr>
          </a:p>
        </p:txBody>
      </p:sp>
    </p:spTree>
    <p:extLst>
      <p:ext uri="{BB962C8B-B14F-4D97-AF65-F5344CB8AC3E}">
        <p14:creationId xmlns:p14="http://schemas.microsoft.com/office/powerpoint/2010/main" val="2923960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52462" fontAlgn="base">
              <a:spcBef>
                <a:spcPct val="0"/>
              </a:spcBef>
              <a:spcAft>
                <a:spcPct val="0"/>
              </a:spcAft>
              <a:defRPr/>
            </a:pPr>
            <a:fld id="{51637ABA-55D0-4B4B-AA11-65A55305A0F4}" type="slidenum">
              <a:rPr lang="en-US">
                <a:solidFill>
                  <a:prstClr val="black"/>
                </a:solidFill>
                <a:latin typeface="Arial" panose="020B0604020202020204" pitchFamily="34" charset="0"/>
                <a:cs typeface="Arial" panose="020B0604020202020204" pitchFamily="34" charset="0"/>
              </a:rPr>
              <a:pPr defTabSz="952462" fontAlgn="base">
                <a:spcBef>
                  <a:spcPct val="0"/>
                </a:spcBef>
                <a:spcAft>
                  <a:spcPct val="0"/>
                </a:spcAft>
                <a:defRPr/>
              </a:pPr>
              <a:t>6</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2021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r>
              <a:rPr lang="en-US" altLang="en-US" dirty="0"/>
              <a:t>1 and 2</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58255" indent="-291636">
              <a:defRPr>
                <a:solidFill>
                  <a:schemeClr val="tx1"/>
                </a:solidFill>
                <a:latin typeface="Arial" charset="0"/>
                <a:ea typeface="Arial" charset="0"/>
                <a:cs typeface="Arial" charset="0"/>
              </a:defRPr>
            </a:lvl2pPr>
            <a:lvl3pPr marL="1166546" indent="-233309">
              <a:defRPr>
                <a:solidFill>
                  <a:schemeClr val="tx1"/>
                </a:solidFill>
                <a:latin typeface="Arial" charset="0"/>
                <a:ea typeface="Arial" charset="0"/>
                <a:cs typeface="Arial" charset="0"/>
              </a:defRPr>
            </a:lvl3pPr>
            <a:lvl4pPr marL="1633164" indent="-233309">
              <a:defRPr>
                <a:solidFill>
                  <a:schemeClr val="tx1"/>
                </a:solidFill>
                <a:latin typeface="Arial" charset="0"/>
                <a:ea typeface="Arial" charset="0"/>
                <a:cs typeface="Arial" charset="0"/>
              </a:defRPr>
            </a:lvl4pPr>
            <a:lvl5pPr marL="2099782" indent="-233309">
              <a:defRPr>
                <a:solidFill>
                  <a:schemeClr val="tx1"/>
                </a:solidFill>
                <a:latin typeface="Arial" charset="0"/>
                <a:ea typeface="Arial" charset="0"/>
                <a:cs typeface="Arial" charset="0"/>
              </a:defRPr>
            </a:lvl5pPr>
            <a:lvl6pPr marL="2566401" indent="-233309" eaLnBrk="0" fontAlgn="base" hangingPunct="0">
              <a:spcBef>
                <a:spcPct val="0"/>
              </a:spcBef>
              <a:spcAft>
                <a:spcPct val="0"/>
              </a:spcAft>
              <a:defRPr>
                <a:solidFill>
                  <a:schemeClr val="tx1"/>
                </a:solidFill>
                <a:latin typeface="Arial" charset="0"/>
                <a:ea typeface="Arial" charset="0"/>
                <a:cs typeface="Arial" charset="0"/>
              </a:defRPr>
            </a:lvl6pPr>
            <a:lvl7pPr marL="3033019" indent="-233309" eaLnBrk="0" fontAlgn="base" hangingPunct="0">
              <a:spcBef>
                <a:spcPct val="0"/>
              </a:spcBef>
              <a:spcAft>
                <a:spcPct val="0"/>
              </a:spcAft>
              <a:defRPr>
                <a:solidFill>
                  <a:schemeClr val="tx1"/>
                </a:solidFill>
                <a:latin typeface="Arial" charset="0"/>
                <a:ea typeface="Arial" charset="0"/>
                <a:cs typeface="Arial" charset="0"/>
              </a:defRPr>
            </a:lvl7pPr>
            <a:lvl8pPr marL="3499637" indent="-233309" eaLnBrk="0" fontAlgn="base" hangingPunct="0">
              <a:spcBef>
                <a:spcPct val="0"/>
              </a:spcBef>
              <a:spcAft>
                <a:spcPct val="0"/>
              </a:spcAft>
              <a:defRPr>
                <a:solidFill>
                  <a:schemeClr val="tx1"/>
                </a:solidFill>
                <a:latin typeface="Arial" charset="0"/>
                <a:ea typeface="Arial" charset="0"/>
                <a:cs typeface="Arial" charset="0"/>
              </a:defRPr>
            </a:lvl8pPr>
            <a:lvl9pPr marL="3966256" indent="-233309" eaLnBrk="0" fontAlgn="base" hangingPunct="0">
              <a:spcBef>
                <a:spcPct val="0"/>
              </a:spcBef>
              <a:spcAft>
                <a:spcPct val="0"/>
              </a:spcAft>
              <a:defRPr>
                <a:solidFill>
                  <a:schemeClr val="tx1"/>
                </a:solidFill>
                <a:latin typeface="Arial" charset="0"/>
                <a:ea typeface="Arial" charset="0"/>
                <a:cs typeface="Arial" charset="0"/>
              </a:defRPr>
            </a:lvl9pPr>
          </a:lstStyle>
          <a:p>
            <a:pPr defTabSz="933237" fontAlgn="base">
              <a:spcBef>
                <a:spcPct val="0"/>
              </a:spcBef>
              <a:spcAft>
                <a:spcPct val="0"/>
              </a:spcAft>
              <a:defRPr/>
            </a:pPr>
            <a:fld id="{33D78D02-55FE-1E49-81A4-10289E3DC3A6}" type="slidenum">
              <a:rPr lang="en-US" altLang="en-US">
                <a:solidFill>
                  <a:prstClr val="black"/>
                </a:solidFill>
              </a:rPr>
              <a:pPr defTabSz="933237" fontAlgn="base">
                <a:spcBef>
                  <a:spcPct val="0"/>
                </a:spcBef>
                <a:spcAft>
                  <a:spcPct val="0"/>
                </a:spcAft>
                <a:defRPr/>
              </a:pPr>
              <a:t>7</a:t>
            </a:fld>
            <a:endParaRPr lang="en-US" altLang="en-US" dirty="0">
              <a:solidFill>
                <a:prstClr val="black"/>
              </a:solidFill>
            </a:endParaRPr>
          </a:p>
        </p:txBody>
      </p:sp>
    </p:spTree>
    <p:extLst>
      <p:ext uri="{BB962C8B-B14F-4D97-AF65-F5344CB8AC3E}">
        <p14:creationId xmlns:p14="http://schemas.microsoft.com/office/powerpoint/2010/main" val="2054999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3237" fontAlgn="base">
              <a:spcBef>
                <a:spcPct val="0"/>
              </a:spcBef>
              <a:spcAft>
                <a:spcPct val="0"/>
              </a:spcAft>
              <a:defRPr/>
            </a:pPr>
            <a:fld id="{51637ABA-55D0-4B4B-AA11-65A55305A0F4}" type="slidenum">
              <a:rPr lang="en-US">
                <a:solidFill>
                  <a:prstClr val="black"/>
                </a:solidFill>
                <a:latin typeface="Arial" panose="020B0604020202020204" pitchFamily="34" charset="0"/>
                <a:cs typeface="Arial" panose="020B0604020202020204" pitchFamily="34" charset="0"/>
              </a:rPr>
              <a:pPr defTabSz="933237" fontAlgn="base">
                <a:spcBef>
                  <a:spcPct val="0"/>
                </a:spcBef>
                <a:spcAft>
                  <a:spcPct val="0"/>
                </a:spcAft>
                <a:defRPr/>
              </a:pPr>
              <a:t>8</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5680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CBA567-523F-894D-B892-110E4086C83C}" type="datetime4">
              <a:rPr lang="en-US" smtClean="0"/>
              <a:t>May 18, 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5582DA4-DF72-F44D-AEA5-A0D7F50D46E5}" type="slidenum">
              <a:rPr lang="en-US" altLang="en-US"/>
              <a:pPr>
                <a:defRPr/>
              </a:pPr>
              <a:t>‹#›</a:t>
            </a:fld>
            <a:endParaRPr lang="en-US" altLang="en-US" dirty="0"/>
          </a:p>
        </p:txBody>
      </p:sp>
    </p:spTree>
    <p:extLst>
      <p:ext uri="{BB962C8B-B14F-4D97-AF65-F5344CB8AC3E}">
        <p14:creationId xmlns:p14="http://schemas.microsoft.com/office/powerpoint/2010/main" val="3708621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BA74D9A-DAE2-A44F-B3CB-8FE91C890169}" type="datetime4">
              <a:rPr lang="en-US" smtClean="0"/>
              <a:t>May 18, 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16A3917-AAF5-7541-B8D1-BDD446B77008}" type="slidenum">
              <a:rPr lang="en-US" altLang="en-US"/>
              <a:pPr>
                <a:defRPr/>
              </a:pPr>
              <a:t>‹#›</a:t>
            </a:fld>
            <a:endParaRPr lang="en-US" altLang="en-US" dirty="0"/>
          </a:p>
        </p:txBody>
      </p:sp>
    </p:spTree>
    <p:extLst>
      <p:ext uri="{BB962C8B-B14F-4D97-AF65-F5344CB8AC3E}">
        <p14:creationId xmlns:p14="http://schemas.microsoft.com/office/powerpoint/2010/main" val="4041253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8F1EBF3-5F46-1F4A-860B-B1B0BF834A56}" type="datetime4">
              <a:rPr lang="en-US" smtClean="0"/>
              <a:t>May 18, 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5FFC48D-5BDC-FF43-841E-38FDCD4CD5D8}" type="slidenum">
              <a:rPr lang="en-US" altLang="en-US"/>
              <a:pPr>
                <a:defRPr/>
              </a:pPr>
              <a:t>‹#›</a:t>
            </a:fld>
            <a:endParaRPr lang="en-US" altLang="en-US" dirty="0"/>
          </a:p>
        </p:txBody>
      </p:sp>
    </p:spTree>
    <p:extLst>
      <p:ext uri="{BB962C8B-B14F-4D97-AF65-F5344CB8AC3E}">
        <p14:creationId xmlns:p14="http://schemas.microsoft.com/office/powerpoint/2010/main" val="239276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4512BE6-1746-9643-BFAD-44BE4A39AF5C}" type="datetime4">
              <a:rPr lang="en-US" smtClean="0"/>
              <a:t>May 18, 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6A71502-9384-ED4E-867A-8835350650B0}" type="slidenum">
              <a:rPr lang="en-US" altLang="en-US"/>
              <a:pPr>
                <a:defRPr/>
              </a:pPr>
              <a:t>‹#›</a:t>
            </a:fld>
            <a:endParaRPr lang="en-US" altLang="en-US" dirty="0"/>
          </a:p>
        </p:txBody>
      </p:sp>
    </p:spTree>
    <p:extLst>
      <p:ext uri="{BB962C8B-B14F-4D97-AF65-F5344CB8AC3E}">
        <p14:creationId xmlns:p14="http://schemas.microsoft.com/office/powerpoint/2010/main" val="2009226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F240D4C-A0EC-9445-96CB-82B5831B5DE3}" type="datetime4">
              <a:rPr lang="en-US" smtClean="0"/>
              <a:t>May 18, 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D03EEAC-6D4A-E549-96D5-6D2C9E251FA4}" type="slidenum">
              <a:rPr lang="en-US" altLang="en-US"/>
              <a:pPr>
                <a:defRPr/>
              </a:pPr>
              <a:t>‹#›</a:t>
            </a:fld>
            <a:endParaRPr lang="en-US" altLang="en-US" dirty="0"/>
          </a:p>
        </p:txBody>
      </p:sp>
    </p:spTree>
    <p:extLst>
      <p:ext uri="{BB962C8B-B14F-4D97-AF65-F5344CB8AC3E}">
        <p14:creationId xmlns:p14="http://schemas.microsoft.com/office/powerpoint/2010/main" val="2374964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548CF88-BE50-5341-B3FA-069E1784A450}" type="datetime4">
              <a:rPr lang="en-US" smtClean="0"/>
              <a:t>May 18, 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1E76402-64ED-8A4B-90F4-D8D5406F861F}" type="slidenum">
              <a:rPr lang="en-US" altLang="en-US"/>
              <a:pPr>
                <a:defRPr/>
              </a:pPr>
              <a:t>‹#›</a:t>
            </a:fld>
            <a:endParaRPr lang="en-US" altLang="en-US" dirty="0"/>
          </a:p>
        </p:txBody>
      </p:sp>
    </p:spTree>
    <p:extLst>
      <p:ext uri="{BB962C8B-B14F-4D97-AF65-F5344CB8AC3E}">
        <p14:creationId xmlns:p14="http://schemas.microsoft.com/office/powerpoint/2010/main" val="1148818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ADE8EC3-2653-E849-8F47-1BF5DED5DC40}" type="datetime4">
              <a:rPr lang="en-US" smtClean="0"/>
              <a:t>May 18, 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AB4398E-3F0B-7C47-A434-20F609BB3CD7}" type="slidenum">
              <a:rPr lang="en-US" altLang="en-US"/>
              <a:pPr>
                <a:defRPr/>
              </a:pPr>
              <a:t>‹#›</a:t>
            </a:fld>
            <a:endParaRPr lang="en-US" altLang="en-US" dirty="0"/>
          </a:p>
        </p:txBody>
      </p:sp>
    </p:spTree>
    <p:extLst>
      <p:ext uri="{BB962C8B-B14F-4D97-AF65-F5344CB8AC3E}">
        <p14:creationId xmlns:p14="http://schemas.microsoft.com/office/powerpoint/2010/main" val="2186807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34F60DB-E0E8-C646-A2FA-CA640FFC44F6}" type="datetime4">
              <a:rPr lang="en-US" smtClean="0"/>
              <a:t>May 18, 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4D929DFF-41F7-F84F-9F03-0772D99FD25A}" type="slidenum">
              <a:rPr lang="en-US" altLang="en-US"/>
              <a:pPr>
                <a:defRPr/>
              </a:pPr>
              <a:t>‹#›</a:t>
            </a:fld>
            <a:endParaRPr lang="en-US" altLang="en-US" dirty="0"/>
          </a:p>
        </p:txBody>
      </p:sp>
    </p:spTree>
    <p:extLst>
      <p:ext uri="{BB962C8B-B14F-4D97-AF65-F5344CB8AC3E}">
        <p14:creationId xmlns:p14="http://schemas.microsoft.com/office/powerpoint/2010/main" val="362277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4F5CC6A-4461-D142-A3E8-46588396E466}" type="datetime4">
              <a:rPr lang="en-US" smtClean="0"/>
              <a:t>May 18, 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5E62F14C-DA9A-1544-90EB-5C945BA8E9B8}" type="slidenum">
              <a:rPr lang="en-US" altLang="en-US"/>
              <a:pPr>
                <a:defRPr/>
              </a:pPr>
              <a:t>‹#›</a:t>
            </a:fld>
            <a:endParaRPr lang="en-US" altLang="en-US" dirty="0"/>
          </a:p>
        </p:txBody>
      </p:sp>
    </p:spTree>
    <p:extLst>
      <p:ext uri="{BB962C8B-B14F-4D97-AF65-F5344CB8AC3E}">
        <p14:creationId xmlns:p14="http://schemas.microsoft.com/office/powerpoint/2010/main" val="2382777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7AA211D-A5FF-4447-9478-4F1FC6300D73}" type="datetime4">
              <a:rPr lang="en-US" smtClean="0"/>
              <a:t>May 18, 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53BD628-D59A-9940-8FFB-4C5F438131FE}" type="slidenum">
              <a:rPr lang="en-US" altLang="en-US"/>
              <a:pPr>
                <a:defRPr/>
              </a:pPr>
              <a:t>‹#›</a:t>
            </a:fld>
            <a:endParaRPr lang="en-US" altLang="en-US" dirty="0"/>
          </a:p>
        </p:txBody>
      </p:sp>
    </p:spTree>
    <p:extLst>
      <p:ext uri="{BB962C8B-B14F-4D97-AF65-F5344CB8AC3E}">
        <p14:creationId xmlns:p14="http://schemas.microsoft.com/office/powerpoint/2010/main" val="1875777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B62A31-8A89-1C4B-8D2C-34E9668E409A}" type="datetime4">
              <a:rPr lang="en-US" smtClean="0"/>
              <a:t>May 18, 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05415EA-5E86-604B-8C2A-2FF945CC9090}" type="slidenum">
              <a:rPr lang="en-US" altLang="en-US"/>
              <a:pPr>
                <a:defRPr/>
              </a:pPr>
              <a:t>‹#›</a:t>
            </a:fld>
            <a:endParaRPr lang="en-US" altLang="en-US" dirty="0"/>
          </a:p>
        </p:txBody>
      </p:sp>
    </p:spTree>
    <p:extLst>
      <p:ext uri="{BB962C8B-B14F-4D97-AF65-F5344CB8AC3E}">
        <p14:creationId xmlns:p14="http://schemas.microsoft.com/office/powerpoint/2010/main" val="3586191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cs typeface="+mn-cs"/>
              </a:defRPr>
            </a:lvl1pPr>
          </a:lstStyle>
          <a:p>
            <a:pPr>
              <a:defRPr/>
            </a:pPr>
            <a:fld id="{2B109225-9311-7242-99AE-455001DB0194}" type="datetime4">
              <a:rPr lang="en-US" smtClean="0"/>
              <a:t>May 18, 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n-ea"/>
                <a:cs typeface="Arial" panose="020B0604020202020204" pitchFamily="34" charset="0"/>
              </a:defRPr>
            </a:lvl1pPr>
          </a:lstStyle>
          <a:p>
            <a:pPr>
              <a:defRPr/>
            </a:pPr>
            <a:fld id="{1FEAF4BC-1594-DD4C-94E1-8B141C7E529D}" type="slidenum">
              <a:rPr lang="en-US" altLang="en-US"/>
              <a:pPr>
                <a:defRPr/>
              </a:pPr>
              <a:t>‹#›</a:t>
            </a:fld>
            <a:endParaRPr lang="en-US" altLang="en-US" dirty="0"/>
          </a:p>
        </p:txBody>
      </p:sp>
    </p:spTree>
    <p:extLst>
      <p:ext uri="{BB962C8B-B14F-4D97-AF65-F5344CB8AC3E}">
        <p14:creationId xmlns:p14="http://schemas.microsoft.com/office/powerpoint/2010/main" val="1597210739"/>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ideo" Target="https://www.youtube.com/embed/0CM2Am2eQg4" TargetMode="Externa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Travel.Project@uconn.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concurproject.uconn.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61521-ECB0-C61D-7DEA-84A1C8C843ED}"/>
              </a:ext>
            </a:extLst>
          </p:cNvPr>
          <p:cNvSpPr>
            <a:spLocks noGrp="1"/>
          </p:cNvSpPr>
          <p:nvPr>
            <p:ph type="ctrTitle"/>
          </p:nvPr>
        </p:nvSpPr>
        <p:spPr>
          <a:xfrm>
            <a:off x="685800" y="-1470025"/>
            <a:ext cx="7772400" cy="1470025"/>
          </a:xfrm>
        </p:spPr>
        <p:txBody>
          <a:bodyPr vert="horz" wrap="square" lIns="91440" tIns="45720" rIns="91440" bIns="45720" numCol="1" anchor="b" anchorCtr="0" compatLnSpc="1">
            <a:prstTxWarp prst="textNoShape">
              <a:avLst/>
            </a:prstTxWarp>
          </a:bodyPr>
          <a:lstStyle/>
          <a:p>
            <a:r>
              <a:rPr lang="en-US" dirty="0"/>
              <a:t>Concur Travel and Expense</a:t>
            </a:r>
          </a:p>
        </p:txBody>
      </p:sp>
      <p:sp>
        <p:nvSpPr>
          <p:cNvPr id="2052" name="Title 1">
            <a:extLst>
              <a:ext uri="{C183D7F6-B498-43B3-948B-1728B52AA6E4}">
                <adec:decorative xmlns:adec="http://schemas.microsoft.com/office/drawing/2017/decorative" val="1"/>
              </a:ext>
            </a:extLst>
          </p:cNvPr>
          <p:cNvSpPr txBox="1">
            <a:spLocks/>
          </p:cNvSpPr>
          <p:nvPr/>
        </p:nvSpPr>
        <p:spPr bwMode="auto">
          <a:xfrm>
            <a:off x="49213" y="6248400"/>
            <a:ext cx="9067800" cy="495300"/>
          </a:xfrm>
          <a:prstGeom prst="rect">
            <a:avLst/>
          </a:prstGeom>
          <a:solidFill>
            <a:srgbClr val="00487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0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sp>
        <p:nvSpPr>
          <p:cNvPr id="3" name="Subtitle 2"/>
          <p:cNvSpPr>
            <a:spLocks noGrp="1"/>
          </p:cNvSpPr>
          <p:nvPr>
            <p:ph type="subTitle" idx="1"/>
          </p:nvPr>
        </p:nvSpPr>
        <p:spPr>
          <a:xfrm>
            <a:off x="1371600" y="2951103"/>
            <a:ext cx="6400800" cy="2156473"/>
          </a:xfrm>
        </p:spPr>
        <p:txBody>
          <a:bodyPr/>
          <a:lstStyle/>
          <a:p>
            <a:pPr>
              <a:buFont typeface="Arial" charset="0"/>
              <a:buNone/>
              <a:defRPr/>
            </a:pPr>
            <a:r>
              <a:rPr lang="en-US" sz="2800" dirty="0">
                <a:solidFill>
                  <a:schemeClr val="tx2">
                    <a:lumMod val="50000"/>
                  </a:schemeClr>
                </a:solidFill>
                <a:latin typeface="Times New Roman" panose="02020603050405020304" pitchFamily="18" charset="0"/>
                <a:cs typeface="Times New Roman" panose="02020603050405020304" pitchFamily="18" charset="0"/>
              </a:rPr>
              <a:t>Concur Travel and Expense</a:t>
            </a:r>
          </a:p>
          <a:p>
            <a:pPr>
              <a:buFont typeface="Arial" charset="0"/>
              <a:buNone/>
              <a:defRPr/>
            </a:pPr>
            <a:r>
              <a:rPr lang="en-US" sz="2800" dirty="0">
                <a:solidFill>
                  <a:schemeClr val="tx2">
                    <a:lumMod val="50000"/>
                  </a:schemeClr>
                </a:solidFill>
                <a:latin typeface="Times New Roman" panose="02020603050405020304" pitchFamily="18" charset="0"/>
                <a:cs typeface="Times New Roman" panose="02020603050405020304" pitchFamily="18" charset="0"/>
              </a:rPr>
              <a:t>All IT Staff Conference</a:t>
            </a:r>
          </a:p>
          <a:p>
            <a:pPr>
              <a:buFont typeface="Arial" charset="0"/>
              <a:buNone/>
              <a:defRPr/>
            </a:pPr>
            <a:r>
              <a:rPr lang="en-US" sz="2000" dirty="0">
                <a:solidFill>
                  <a:schemeClr val="tx2">
                    <a:lumMod val="50000"/>
                  </a:schemeClr>
                </a:solidFill>
                <a:latin typeface="Times New Roman" panose="02020603050405020304" pitchFamily="18" charset="0"/>
                <a:cs typeface="Times New Roman" panose="02020603050405020304" pitchFamily="18" charset="0"/>
              </a:rPr>
              <a:t>October 2019</a:t>
            </a:r>
          </a:p>
          <a:p>
            <a:pPr>
              <a:buFont typeface="Arial" charset="0"/>
              <a:buNone/>
              <a:defRPr/>
            </a:pPr>
            <a:endParaRPr lang="en-US" sz="28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2051" name="Title 1">
            <a:extLst>
              <a:ext uri="{C183D7F6-B498-43B3-948B-1728B52AA6E4}">
                <adec:decorative xmlns:adec="http://schemas.microsoft.com/office/drawing/2017/decorative" val="1"/>
              </a:ext>
            </a:extLst>
          </p:cNvPr>
          <p:cNvSpPr txBox="1">
            <a:spLocks/>
          </p:cNvSpPr>
          <p:nvPr/>
        </p:nvSpPr>
        <p:spPr bwMode="auto">
          <a:xfrm>
            <a:off x="50800" y="190500"/>
            <a:ext cx="9067800" cy="495300"/>
          </a:xfrm>
          <a:prstGeom prst="rect">
            <a:avLst/>
          </a:prstGeom>
          <a:solidFill>
            <a:srgbClr val="00487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0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pic>
        <p:nvPicPr>
          <p:cNvPr id="2053"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1258241"/>
            <a:ext cx="863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3" descr="UCONN, University of Connecticu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2562" y="2340563"/>
            <a:ext cx="33416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5082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C183D7F6-B498-43B3-948B-1728B52AA6E4}">
                <adec:decorative xmlns:adec="http://schemas.microsoft.com/office/drawing/2017/decorative" val="1"/>
              </a:ext>
            </a:extLst>
          </p:cNvPr>
          <p:cNvCxnSpPr>
            <a:cxnSpLocks noChangeShapeType="1"/>
          </p:cNvCxnSpPr>
          <p:nvPr/>
        </p:nvCxnSpPr>
        <p:spPr bwMode="auto">
          <a:xfrm>
            <a:off x="0" y="911225"/>
            <a:ext cx="9144000" cy="0"/>
          </a:xfrm>
          <a:prstGeom prst="line">
            <a:avLst/>
          </a:prstGeom>
          <a:noFill/>
          <a:ln w="38100">
            <a:solidFill>
              <a:schemeClr val="accent1"/>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sp>
        <p:nvSpPr>
          <p:cNvPr id="22532" name="AutoShape 11">
            <a:extLst>
              <a:ext uri="{C183D7F6-B498-43B3-948B-1728B52AA6E4}">
                <adec:decorative xmlns:adec="http://schemas.microsoft.com/office/drawing/2017/decorative" val="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22533" name="AutoShape 13">
            <a:extLst>
              <a:ext uri="{C183D7F6-B498-43B3-948B-1728B52AA6E4}">
                <adec:decorative xmlns:adec="http://schemas.microsoft.com/office/drawing/2017/decorative" val="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22535" name="Title 1"/>
          <p:cNvSpPr>
            <a:spLocks noGrp="1"/>
          </p:cNvSpPr>
          <p:nvPr>
            <p:ph type="title"/>
          </p:nvPr>
        </p:nvSpPr>
        <p:spPr>
          <a:xfrm>
            <a:off x="50800" y="152400"/>
            <a:ext cx="9067800" cy="631825"/>
          </a:xfrm>
          <a:solidFill>
            <a:srgbClr val="00487E"/>
          </a:solidFill>
        </p:spPr>
        <p:txBody>
          <a:bodyPr/>
          <a:lstStyle/>
          <a:p>
            <a:pPr algn="l" eaLnBrk="1" hangingPunct="1"/>
            <a:r>
              <a:rPr lang="en-US" altLang="en-US" sz="2800" dirty="0">
                <a:solidFill>
                  <a:schemeClr val="bg1"/>
                </a:solidFill>
                <a:latin typeface="Times New Roman" panose="02020603050405020304" pitchFamily="18" charset="0"/>
                <a:ea typeface="Times New Roman" charset="0"/>
                <a:cs typeface="Times New Roman" panose="02020603050405020304" pitchFamily="18" charset="0"/>
              </a:rPr>
              <a:t>Concur Travel and Expense</a:t>
            </a:r>
            <a:endParaRPr lang="en-US" altLang="en-US" sz="2800" dirty="0">
              <a:solidFill>
                <a:schemeClr val="bg1"/>
              </a:solidFill>
              <a:latin typeface="Times New Roman" charset="0"/>
              <a:ea typeface="Times New Roman" charset="0"/>
              <a:cs typeface="Times New Roman" charset="0"/>
            </a:endParaRPr>
          </a:p>
        </p:txBody>
      </p:sp>
      <p:sp>
        <p:nvSpPr>
          <p:cNvPr id="11" name="TextBox 10"/>
          <p:cNvSpPr txBox="1">
            <a:spLocks noChangeArrowheads="1"/>
          </p:cNvSpPr>
          <p:nvPr/>
        </p:nvSpPr>
        <p:spPr bwMode="auto">
          <a:xfrm>
            <a:off x="152400" y="985838"/>
            <a:ext cx="7467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dirty="0">
                <a:ln>
                  <a:noFill/>
                </a:ln>
                <a:solidFill>
                  <a:schemeClr val="tx2">
                    <a:lumMod val="75000"/>
                  </a:schemeClr>
                </a:solidFill>
                <a:effectLst/>
                <a:uLnTx/>
                <a:uFillTx/>
                <a:latin typeface="Times New Roman" charset="0"/>
                <a:ea typeface="Times New Roman" charset="0"/>
                <a:cs typeface="Times New Roman" charset="0"/>
              </a:rPr>
              <a:t>Agenda</a:t>
            </a:r>
          </a:p>
        </p:txBody>
      </p:sp>
      <p:sp>
        <p:nvSpPr>
          <p:cNvPr id="13" name="Content Placeholder 2"/>
          <p:cNvSpPr txBox="1">
            <a:spLocks/>
          </p:cNvSpPr>
          <p:nvPr/>
        </p:nvSpPr>
        <p:spPr bwMode="auto">
          <a:xfrm>
            <a:off x="250539" y="1378194"/>
            <a:ext cx="8436261" cy="4050017"/>
          </a:xfrm>
          <a:prstGeom prst="rect">
            <a:avLst/>
          </a:prstGeom>
          <a:noFill/>
          <a:ln>
            <a:miter lim="800000"/>
            <a:headEnd/>
            <a:tailEnd/>
          </a:ln>
        </p:spPr>
        <p:txBody>
          <a:bodyPr vert="horz" wrap="square" lIns="0" tIns="45720" rIns="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14400" lvl="1" indent="-457200" fontAlgn="base">
              <a:spcBef>
                <a:spcPct val="0"/>
              </a:spcBef>
              <a:spcAft>
                <a:spcPts val="600"/>
              </a:spcAft>
              <a:buFont typeface="+mj-lt"/>
              <a:buAutoNum type="arabicPeriod"/>
              <a:defRPr/>
            </a:pPr>
            <a:r>
              <a:rPr lang="en-US" sz="2400" dirty="0">
                <a:solidFill>
                  <a:schemeClr val="tx2">
                    <a:lumMod val="75000"/>
                  </a:schemeClr>
                </a:solidFill>
                <a:latin typeface="Times New Roman" panose="02020603050405020304" pitchFamily="18" charset="0"/>
                <a:cs typeface="Times New Roman" panose="02020603050405020304" pitchFamily="18" charset="0"/>
              </a:rPr>
              <a:t>What is Concur?</a:t>
            </a:r>
          </a:p>
          <a:p>
            <a:pPr marL="914400" lvl="1" indent="-457200" fontAlgn="base">
              <a:spcBef>
                <a:spcPct val="0"/>
              </a:spcBef>
              <a:spcAft>
                <a:spcPts val="600"/>
              </a:spcAft>
              <a:buFont typeface="+mj-lt"/>
              <a:buAutoNum type="arabicPeriod"/>
              <a:defRPr/>
            </a:pPr>
            <a:r>
              <a:rPr lang="en-US" sz="2400" dirty="0">
                <a:solidFill>
                  <a:schemeClr val="tx2">
                    <a:lumMod val="75000"/>
                  </a:schemeClr>
                </a:solidFill>
                <a:latin typeface="Times New Roman" panose="02020603050405020304" pitchFamily="18" charset="0"/>
                <a:cs typeface="Times New Roman" panose="02020603050405020304" pitchFamily="18" charset="0"/>
              </a:rPr>
              <a:t>Take a Look Around Video</a:t>
            </a:r>
          </a:p>
          <a:p>
            <a:pPr marL="914400" lvl="1" indent="-457200" fontAlgn="base">
              <a:spcBef>
                <a:spcPct val="0"/>
              </a:spcBef>
              <a:spcAft>
                <a:spcPts val="600"/>
              </a:spcAft>
              <a:buFont typeface="+mj-lt"/>
              <a:buAutoNum type="arabicPeriod"/>
              <a:defRPr/>
            </a:pPr>
            <a:r>
              <a:rPr lang="en-US" sz="2400" dirty="0">
                <a:solidFill>
                  <a:schemeClr val="tx2">
                    <a:lumMod val="75000"/>
                  </a:schemeClr>
                </a:solidFill>
                <a:latin typeface="Times New Roman" panose="02020603050405020304" pitchFamily="18" charset="0"/>
                <a:cs typeface="Times New Roman" panose="02020603050405020304" pitchFamily="18" charset="0"/>
              </a:rPr>
              <a:t>System Demo</a:t>
            </a:r>
          </a:p>
          <a:p>
            <a:pPr marL="914400" lvl="1" indent="-457200" fontAlgn="base">
              <a:spcBef>
                <a:spcPct val="0"/>
              </a:spcBef>
              <a:spcAft>
                <a:spcPts val="600"/>
              </a:spcAft>
              <a:buFont typeface="+mj-lt"/>
              <a:buAutoNum type="arabicPeriod"/>
              <a:defRPr/>
            </a:pPr>
            <a:r>
              <a:rPr lang="en-US" sz="2400" dirty="0">
                <a:solidFill>
                  <a:schemeClr val="tx2">
                    <a:lumMod val="75000"/>
                  </a:schemeClr>
                </a:solidFill>
                <a:latin typeface="Times New Roman" panose="02020603050405020304" pitchFamily="18" charset="0"/>
                <a:cs typeface="Times New Roman" panose="02020603050405020304" pitchFamily="18" charset="0"/>
              </a:rPr>
              <a:t>Travel Card Program </a:t>
            </a:r>
          </a:p>
          <a:p>
            <a:pPr marL="914400" lvl="1" indent="-457200" fontAlgn="base">
              <a:spcBef>
                <a:spcPct val="0"/>
              </a:spcBef>
              <a:spcAft>
                <a:spcPts val="600"/>
              </a:spcAft>
              <a:buFont typeface="+mj-lt"/>
              <a:buAutoNum type="arabicPeriod"/>
              <a:defRPr/>
            </a:pPr>
            <a:r>
              <a:rPr lang="en-US" sz="2400" dirty="0">
                <a:solidFill>
                  <a:schemeClr val="tx2">
                    <a:lumMod val="75000"/>
                  </a:schemeClr>
                </a:solidFill>
                <a:latin typeface="Times New Roman" panose="02020603050405020304" pitchFamily="18" charset="0"/>
                <a:cs typeface="Times New Roman" panose="02020603050405020304" pitchFamily="18" charset="0"/>
              </a:rPr>
              <a:t>Project Timeline</a:t>
            </a:r>
          </a:p>
          <a:p>
            <a:pPr marL="914400" lvl="1" indent="-457200" fontAlgn="base">
              <a:spcBef>
                <a:spcPct val="0"/>
              </a:spcBef>
              <a:spcAft>
                <a:spcPts val="600"/>
              </a:spcAft>
              <a:buFont typeface="+mj-lt"/>
              <a:buAutoNum type="arabicPeriod"/>
              <a:defRPr/>
            </a:pPr>
            <a:r>
              <a:rPr lang="en-US" sz="2400" dirty="0">
                <a:solidFill>
                  <a:schemeClr val="tx2">
                    <a:lumMod val="75000"/>
                  </a:schemeClr>
                </a:solidFill>
                <a:latin typeface="Times New Roman" panose="02020603050405020304" pitchFamily="18" charset="0"/>
                <a:cs typeface="Times New Roman" panose="02020603050405020304" pitchFamily="18" charset="0"/>
              </a:rPr>
              <a:t>Questions and Comments</a:t>
            </a:r>
          </a:p>
          <a:p>
            <a:pPr marL="914400" marR="0" lvl="1" indent="-457200" algn="l" defTabSz="914400" rtl="0" eaLnBrk="1" fontAlgn="base" latinLnBrk="0" hangingPunct="1">
              <a:lnSpc>
                <a:spcPct val="100000"/>
              </a:lnSpc>
              <a:spcBef>
                <a:spcPct val="0"/>
              </a:spcBef>
              <a:spcAft>
                <a:spcPts val="600"/>
              </a:spcAft>
              <a:buClrTx/>
              <a:buSzTx/>
              <a:buFont typeface="+mj-lt"/>
              <a:buAutoNum type="arabicPeriod"/>
              <a:tabLst/>
              <a:defRPr/>
            </a:pPr>
            <a:endParaRPr kumimoji="0" lang="en-US" sz="2400" b="0" i="0" u="none" strike="noStrike" kern="1200" cap="none" spc="0" normalizeH="0" baseline="0" noProof="0" dirty="0">
              <a:ln>
                <a:noFill/>
              </a:ln>
              <a:solidFill>
                <a:schemeClr val="tx2">
                  <a:lumMod val="75000"/>
                </a:schemeClr>
              </a:solidFill>
              <a:effectLst/>
              <a:uLnTx/>
              <a:uFillTx/>
              <a:latin typeface="Times New Roman" panose="02020603050405020304" pitchFamily="18" charset="0"/>
              <a:ea typeface="+mn-ea"/>
              <a:cs typeface="Times New Roman" panose="02020603050405020304" pitchFamily="18" charset="0"/>
            </a:endParaRPr>
          </a:p>
        </p:txBody>
      </p:sp>
      <p:sp>
        <p:nvSpPr>
          <p:cNvPr id="2253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D984D1-F232-674E-9254-45AD73092934}" type="slidenum">
              <a:rPr kumimoji="0" lang="en-US" altLang="en-US" sz="1200" b="0" i="0" u="none" strike="noStrike" kern="1200" cap="none" spc="0" normalizeH="0" baseline="0" noProof="0">
                <a:ln>
                  <a:noFill/>
                </a:ln>
                <a:solidFill>
                  <a:srgbClr val="898989"/>
                </a:solidFill>
                <a:effectLst/>
                <a:uLnTx/>
                <a:uFillTx/>
                <a:latin typeface="Calibri" charset="0"/>
                <a:ea typeface="Arial" charset="0"/>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dirty="0">
              <a:ln>
                <a:noFill/>
              </a:ln>
              <a:solidFill>
                <a:srgbClr val="898989"/>
              </a:solidFill>
              <a:effectLst/>
              <a:uLnTx/>
              <a:uFillTx/>
              <a:latin typeface="Calibri" charset="0"/>
              <a:ea typeface="Arial" charset="0"/>
              <a:cs typeface="Arial" charset="0"/>
            </a:endParaRPr>
          </a:p>
        </p:txBody>
      </p:sp>
    </p:spTree>
    <p:extLst>
      <p:ext uri="{BB962C8B-B14F-4D97-AF65-F5344CB8AC3E}">
        <p14:creationId xmlns:p14="http://schemas.microsoft.com/office/powerpoint/2010/main" val="437383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5" name="Title 1"/>
          <p:cNvSpPr>
            <a:spLocks noGrp="1"/>
          </p:cNvSpPr>
          <p:nvPr>
            <p:ph type="title"/>
          </p:nvPr>
        </p:nvSpPr>
        <p:spPr>
          <a:xfrm>
            <a:off x="50800" y="152400"/>
            <a:ext cx="9067800" cy="631825"/>
          </a:xfrm>
          <a:solidFill>
            <a:srgbClr val="00487E"/>
          </a:solidFill>
        </p:spPr>
        <p:txBody>
          <a:bodyPr/>
          <a:lstStyle/>
          <a:p>
            <a:pPr algn="l" eaLnBrk="1" hangingPunct="1"/>
            <a:r>
              <a:rPr lang="en-US" altLang="en-US" sz="2800" dirty="0">
                <a:solidFill>
                  <a:schemeClr val="bg1"/>
                </a:solidFill>
                <a:latin typeface="Times New Roman" panose="02020603050405020304" pitchFamily="18" charset="0"/>
                <a:ea typeface="Times New Roman" charset="0"/>
                <a:cs typeface="Times New Roman" panose="02020603050405020304" pitchFamily="18" charset="0"/>
              </a:rPr>
              <a:t>Concur Travel and Expense</a:t>
            </a:r>
            <a:endParaRPr lang="en-US" altLang="en-US" sz="2800" dirty="0">
              <a:solidFill>
                <a:schemeClr val="bg1"/>
              </a:solidFill>
              <a:latin typeface="Times New Roman" charset="0"/>
              <a:ea typeface="Times New Roman" charset="0"/>
              <a:cs typeface="Times New Roman" charset="0"/>
            </a:endParaRPr>
          </a:p>
        </p:txBody>
      </p:sp>
      <p:cxnSp>
        <p:nvCxnSpPr>
          <p:cNvPr id="5" name="Straight Connector 4">
            <a:extLst>
              <a:ext uri="{C183D7F6-B498-43B3-948B-1728B52AA6E4}">
                <adec:decorative xmlns:adec="http://schemas.microsoft.com/office/drawing/2017/decorative" val="1"/>
              </a:ext>
            </a:extLst>
          </p:cNvPr>
          <p:cNvCxnSpPr>
            <a:cxnSpLocks noChangeShapeType="1"/>
          </p:cNvCxnSpPr>
          <p:nvPr/>
        </p:nvCxnSpPr>
        <p:spPr bwMode="auto">
          <a:xfrm>
            <a:off x="0" y="911225"/>
            <a:ext cx="9144000" cy="0"/>
          </a:xfrm>
          <a:prstGeom prst="line">
            <a:avLst/>
          </a:prstGeom>
          <a:noFill/>
          <a:ln w="38100">
            <a:solidFill>
              <a:schemeClr val="accent1"/>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sp>
        <p:nvSpPr>
          <p:cNvPr id="22532" name="AutoShape 11">
            <a:extLst>
              <a:ext uri="{C183D7F6-B498-43B3-948B-1728B52AA6E4}">
                <adec:decorative xmlns:adec="http://schemas.microsoft.com/office/drawing/2017/decorative" val="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22533" name="AutoShape 13">
            <a:extLst>
              <a:ext uri="{C183D7F6-B498-43B3-948B-1728B52AA6E4}">
                <adec:decorative xmlns:adec="http://schemas.microsoft.com/office/drawing/2017/decorative" val="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11" name="TextBox 10"/>
          <p:cNvSpPr txBox="1">
            <a:spLocks noChangeArrowheads="1"/>
          </p:cNvSpPr>
          <p:nvPr/>
        </p:nvSpPr>
        <p:spPr bwMode="auto">
          <a:xfrm>
            <a:off x="152400" y="985838"/>
            <a:ext cx="7467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dirty="0">
                <a:ln>
                  <a:noFill/>
                </a:ln>
                <a:solidFill>
                  <a:schemeClr val="tx2">
                    <a:lumMod val="75000"/>
                  </a:schemeClr>
                </a:solidFill>
                <a:effectLst/>
                <a:uLnTx/>
                <a:uFillTx/>
                <a:latin typeface="Times New Roman" charset="0"/>
                <a:ea typeface="Times New Roman" charset="0"/>
                <a:cs typeface="Times New Roman" charset="0"/>
              </a:rPr>
              <a:t>What is Concur?</a:t>
            </a:r>
          </a:p>
        </p:txBody>
      </p:sp>
      <p:sp>
        <p:nvSpPr>
          <p:cNvPr id="10" name="TextBox 9">
            <a:extLst>
              <a:ext uri="{FF2B5EF4-FFF2-40B4-BE49-F238E27FC236}">
                <a16:creationId xmlns:a16="http://schemas.microsoft.com/office/drawing/2014/main" id="{915298FB-D783-4484-9567-0480C2220027}"/>
              </a:ext>
            </a:extLst>
          </p:cNvPr>
          <p:cNvSpPr txBox="1"/>
          <p:nvPr/>
        </p:nvSpPr>
        <p:spPr>
          <a:xfrm>
            <a:off x="228968" y="1432239"/>
            <a:ext cx="8640712" cy="3170099"/>
          </a:xfrm>
          <a:prstGeom prst="rect">
            <a:avLst/>
          </a:prstGeom>
          <a:noFill/>
        </p:spPr>
        <p:txBody>
          <a:bodyPr wrap="square" rtlCol="0">
            <a:spAutoFit/>
          </a:bodyPr>
          <a:lstStyle/>
          <a:p>
            <a:r>
              <a:rPr lang="en-US" dirty="0">
                <a:solidFill>
                  <a:schemeClr val="tx2">
                    <a:lumMod val="75000"/>
                  </a:schemeClr>
                </a:solidFill>
                <a:latin typeface="Times New Roman" panose="02020603050405020304" pitchFamily="18" charset="0"/>
                <a:cs typeface="Times New Roman" panose="02020603050405020304" pitchFamily="18" charset="0"/>
              </a:rPr>
              <a:t>UCONN will be deploying SAP Concur, a cloud-based Travel &amp; Expense management software application. Concur allows for business travelers to capture their entire trip in one single application from the travel pre-approval, travel booking, and expense reimbursement. </a:t>
            </a:r>
          </a:p>
          <a:p>
            <a:endParaRPr lang="en-US" dirty="0">
              <a:solidFill>
                <a:schemeClr val="tx2">
                  <a:lumMod val="75000"/>
                </a:schemeClr>
              </a:solidFill>
              <a:latin typeface="Times New Roman" panose="02020603050405020304" pitchFamily="18" charset="0"/>
              <a:cs typeface="Times New Roman" panose="02020603050405020304" pitchFamily="18" charset="0"/>
            </a:endParaRPr>
          </a:p>
          <a:p>
            <a:r>
              <a:rPr lang="en-US" dirty="0">
                <a:solidFill>
                  <a:schemeClr val="tx2">
                    <a:lumMod val="75000"/>
                  </a:schemeClr>
                </a:solidFill>
                <a:latin typeface="Times New Roman" panose="02020603050405020304" pitchFamily="18" charset="0"/>
                <a:cs typeface="Times New Roman" panose="02020603050405020304" pitchFamily="18" charset="0"/>
              </a:rPr>
              <a:t>UCONN will be deploying the following modules: </a:t>
            </a:r>
          </a:p>
          <a:p>
            <a:endParaRPr lang="en-US" dirty="0">
              <a:solidFill>
                <a:schemeClr val="tx2">
                  <a:lumMod val="75000"/>
                </a:schemeClr>
              </a:solidFill>
              <a:latin typeface="Times New Roman" panose="02020603050405020304" pitchFamily="18" charset="0"/>
              <a:cs typeface="Times New Roman" panose="02020603050405020304" pitchFamily="18" charset="0"/>
            </a:endParaRPr>
          </a:p>
          <a:p>
            <a:pPr marL="285750" indent="-285750">
              <a:spcAft>
                <a:spcPts val="1200"/>
              </a:spcAft>
              <a:buFont typeface="Arial" panose="020B0604020202020204" pitchFamily="34" charset="0"/>
              <a:buChar char="•"/>
            </a:pPr>
            <a:r>
              <a:rPr lang="en-US" b="1" dirty="0">
                <a:solidFill>
                  <a:schemeClr val="tx2">
                    <a:lumMod val="75000"/>
                  </a:schemeClr>
                </a:solidFill>
                <a:latin typeface="Times New Roman" panose="02020603050405020304" pitchFamily="18" charset="0"/>
                <a:cs typeface="Times New Roman" panose="02020603050405020304" pitchFamily="18" charset="0"/>
              </a:rPr>
              <a:t>Request:</a:t>
            </a:r>
            <a:r>
              <a:rPr lang="en-US" dirty="0">
                <a:solidFill>
                  <a:schemeClr val="tx2">
                    <a:lumMod val="75000"/>
                  </a:schemeClr>
                </a:solidFill>
                <a:latin typeface="Times New Roman" panose="02020603050405020304" pitchFamily="18" charset="0"/>
                <a:cs typeface="Times New Roman" panose="02020603050405020304" pitchFamily="18" charset="0"/>
              </a:rPr>
              <a:t> module used to seek pre-approval for travel.</a:t>
            </a:r>
          </a:p>
          <a:p>
            <a:pPr marL="285750" indent="-285750">
              <a:spcAft>
                <a:spcPts val="1200"/>
              </a:spcAft>
              <a:buFont typeface="Arial" panose="020B0604020202020204" pitchFamily="34" charset="0"/>
              <a:buChar char="•"/>
            </a:pPr>
            <a:r>
              <a:rPr lang="en-US" b="1" dirty="0">
                <a:solidFill>
                  <a:schemeClr val="tx2">
                    <a:lumMod val="75000"/>
                  </a:schemeClr>
                </a:solidFill>
                <a:latin typeface="Times New Roman" panose="02020603050405020304" pitchFamily="18" charset="0"/>
                <a:cs typeface="Times New Roman" panose="02020603050405020304" pitchFamily="18" charset="0"/>
              </a:rPr>
              <a:t>Travel:</a:t>
            </a:r>
            <a:r>
              <a:rPr lang="en-US" dirty="0">
                <a:solidFill>
                  <a:schemeClr val="tx2">
                    <a:lumMod val="75000"/>
                  </a:schemeClr>
                </a:solidFill>
                <a:latin typeface="Times New Roman" panose="02020603050405020304" pitchFamily="18" charset="0"/>
                <a:cs typeface="Times New Roman" panose="02020603050405020304" pitchFamily="18" charset="0"/>
              </a:rPr>
              <a:t> Concur’s online booking tool. </a:t>
            </a:r>
          </a:p>
          <a:p>
            <a:pPr marL="285750" indent="-285750">
              <a:spcAft>
                <a:spcPts val="1200"/>
              </a:spcAft>
              <a:buFont typeface="Arial" panose="020B0604020202020204" pitchFamily="34" charset="0"/>
              <a:buChar char="•"/>
            </a:pPr>
            <a:r>
              <a:rPr lang="en-US" b="1" dirty="0">
                <a:solidFill>
                  <a:schemeClr val="tx2">
                    <a:lumMod val="75000"/>
                  </a:schemeClr>
                </a:solidFill>
                <a:latin typeface="Times New Roman" panose="02020603050405020304" pitchFamily="18" charset="0"/>
                <a:cs typeface="Times New Roman" panose="02020603050405020304" pitchFamily="18" charset="0"/>
              </a:rPr>
              <a:t>Expense:</a:t>
            </a:r>
            <a:r>
              <a:rPr lang="en-US" dirty="0">
                <a:solidFill>
                  <a:schemeClr val="tx2">
                    <a:lumMod val="75000"/>
                  </a:schemeClr>
                </a:solidFill>
                <a:latin typeface="Times New Roman" panose="02020603050405020304" pitchFamily="18" charset="0"/>
                <a:cs typeface="Times New Roman" panose="02020603050405020304" pitchFamily="18" charset="0"/>
              </a:rPr>
              <a:t> module used to record business expenses – includes out-of-pocket expenses as well as University Card products (Travel Cards and Pro-Cards)</a:t>
            </a:r>
          </a:p>
        </p:txBody>
      </p:sp>
      <p:pic>
        <p:nvPicPr>
          <p:cNvPr id="12" name="Picture 11" descr="Concur Travel logo"/>
          <p:cNvPicPr>
            <a:picLocks noChangeAspect="1"/>
          </p:cNvPicPr>
          <p:nvPr/>
        </p:nvPicPr>
        <p:blipFill>
          <a:blip r:embed="rId3"/>
          <a:stretch>
            <a:fillRect/>
          </a:stretch>
        </p:blipFill>
        <p:spPr>
          <a:xfrm>
            <a:off x="6548392" y="2492266"/>
            <a:ext cx="1298351" cy="1318638"/>
          </a:xfrm>
          <a:prstGeom prst="rect">
            <a:avLst/>
          </a:prstGeom>
        </p:spPr>
      </p:pic>
      <p:pic>
        <p:nvPicPr>
          <p:cNvPr id="13" name="Picture 12" descr="Expense Report gets Verified and then Reimbursed. "/>
          <p:cNvPicPr>
            <a:picLocks noChangeAspect="1"/>
          </p:cNvPicPr>
          <p:nvPr/>
        </p:nvPicPr>
        <p:blipFill>
          <a:blip r:embed="rId4"/>
          <a:stretch>
            <a:fillRect/>
          </a:stretch>
        </p:blipFill>
        <p:spPr>
          <a:xfrm>
            <a:off x="1950514" y="4733584"/>
            <a:ext cx="5187303" cy="1607206"/>
          </a:xfrm>
          <a:prstGeom prst="rect">
            <a:avLst/>
          </a:prstGeom>
        </p:spPr>
      </p:pic>
      <p:sp>
        <p:nvSpPr>
          <p:cNvPr id="2253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D984D1-F232-674E-9254-45AD73092934}" type="slidenum">
              <a:rPr kumimoji="0" lang="en-US" altLang="en-US" sz="1200" b="0" i="0" u="none" strike="noStrike" kern="1200" cap="none" spc="0" normalizeH="0" baseline="0" noProof="0">
                <a:ln>
                  <a:noFill/>
                </a:ln>
                <a:solidFill>
                  <a:srgbClr val="898989"/>
                </a:solidFill>
                <a:effectLst/>
                <a:uLnTx/>
                <a:uFillTx/>
                <a:latin typeface="Calibri" charset="0"/>
                <a:ea typeface="Arial" charset="0"/>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dirty="0">
              <a:ln>
                <a:noFill/>
              </a:ln>
              <a:solidFill>
                <a:srgbClr val="898989"/>
              </a:solidFill>
              <a:effectLst/>
              <a:uLnTx/>
              <a:uFillTx/>
              <a:latin typeface="Calibri" charset="0"/>
              <a:ea typeface="Arial" charset="0"/>
              <a:cs typeface="Arial" charset="0"/>
            </a:endParaRPr>
          </a:p>
        </p:txBody>
      </p:sp>
    </p:spTree>
    <p:extLst>
      <p:ext uri="{BB962C8B-B14F-4D97-AF65-F5344CB8AC3E}">
        <p14:creationId xmlns:p14="http://schemas.microsoft.com/office/powerpoint/2010/main" val="1995360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5" name="Title 1"/>
          <p:cNvSpPr>
            <a:spLocks noGrp="1"/>
          </p:cNvSpPr>
          <p:nvPr>
            <p:ph type="title"/>
          </p:nvPr>
        </p:nvSpPr>
        <p:spPr>
          <a:xfrm>
            <a:off x="50800" y="152400"/>
            <a:ext cx="9067800" cy="631825"/>
          </a:xfrm>
          <a:solidFill>
            <a:srgbClr val="00487E"/>
          </a:solidFill>
        </p:spPr>
        <p:txBody>
          <a:bodyPr/>
          <a:lstStyle/>
          <a:p>
            <a:pPr algn="l" eaLnBrk="1" hangingPunct="1"/>
            <a:r>
              <a:rPr lang="en-US" altLang="en-US" sz="2800" dirty="0">
                <a:solidFill>
                  <a:schemeClr val="bg1"/>
                </a:solidFill>
                <a:latin typeface="Times New Roman" panose="02020603050405020304" pitchFamily="18" charset="0"/>
                <a:ea typeface="Times New Roman" charset="0"/>
                <a:cs typeface="Times New Roman" panose="02020603050405020304" pitchFamily="18" charset="0"/>
              </a:rPr>
              <a:t>Concur Travel and Expense</a:t>
            </a:r>
            <a:endParaRPr lang="en-US" altLang="en-US" sz="2800" dirty="0">
              <a:solidFill>
                <a:schemeClr val="bg1"/>
              </a:solidFill>
              <a:latin typeface="Times New Roman" charset="0"/>
              <a:ea typeface="Times New Roman" charset="0"/>
              <a:cs typeface="Times New Roman" charset="0"/>
            </a:endParaRPr>
          </a:p>
        </p:txBody>
      </p:sp>
      <p:sp>
        <p:nvSpPr>
          <p:cNvPr id="11" name="TextBox 10"/>
          <p:cNvSpPr txBox="1">
            <a:spLocks noChangeArrowheads="1"/>
          </p:cNvSpPr>
          <p:nvPr/>
        </p:nvSpPr>
        <p:spPr bwMode="auto">
          <a:xfrm>
            <a:off x="152400" y="985838"/>
            <a:ext cx="7467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2400" b="1" dirty="0">
                <a:solidFill>
                  <a:schemeClr val="tx2">
                    <a:lumMod val="75000"/>
                  </a:schemeClr>
                </a:solidFill>
                <a:latin typeface="Times New Roman" charset="0"/>
                <a:ea typeface="Times New Roman" charset="0"/>
                <a:cs typeface="Times New Roman" charset="0"/>
              </a:rPr>
              <a:t>Take a Look Around</a:t>
            </a:r>
            <a:endParaRPr kumimoji="0" lang="en-US" altLang="en-US" sz="2400" b="1" i="0" u="none" strike="noStrike" kern="1200" cap="none" spc="0" normalizeH="0" baseline="0" noProof="0" dirty="0">
              <a:ln>
                <a:noFill/>
              </a:ln>
              <a:solidFill>
                <a:schemeClr val="tx2">
                  <a:lumMod val="75000"/>
                </a:schemeClr>
              </a:solidFill>
              <a:effectLst/>
              <a:uLnTx/>
              <a:uFillTx/>
              <a:latin typeface="Times New Roman" charset="0"/>
              <a:ea typeface="Times New Roman" charset="0"/>
              <a:cs typeface="Times New Roman" charset="0"/>
            </a:endParaRPr>
          </a:p>
        </p:txBody>
      </p:sp>
      <p:pic>
        <p:nvPicPr>
          <p:cNvPr id="2" name="0CM2Am2eQg4" descr="Video is not available."/>
          <p:cNvPicPr>
            <a:picLocks noRot="1" noChangeAspect="1"/>
          </p:cNvPicPr>
          <p:nvPr>
            <a:videoFile r:link="rId1"/>
          </p:nvPr>
        </p:nvPicPr>
        <p:blipFill>
          <a:blip r:embed="rId4"/>
          <a:stretch>
            <a:fillRect/>
          </a:stretch>
        </p:blipFill>
        <p:spPr>
          <a:xfrm>
            <a:off x="307975" y="1522412"/>
            <a:ext cx="8545739" cy="4833938"/>
          </a:xfrm>
          <a:prstGeom prst="rect">
            <a:avLst/>
          </a:prstGeom>
        </p:spPr>
      </p:pic>
      <p:cxnSp>
        <p:nvCxnSpPr>
          <p:cNvPr id="5" name="Straight Connector 4">
            <a:extLst>
              <a:ext uri="{C183D7F6-B498-43B3-948B-1728B52AA6E4}">
                <adec:decorative xmlns:adec="http://schemas.microsoft.com/office/drawing/2017/decorative" val="1"/>
              </a:ext>
            </a:extLst>
          </p:cNvPr>
          <p:cNvCxnSpPr>
            <a:cxnSpLocks noChangeShapeType="1"/>
          </p:cNvCxnSpPr>
          <p:nvPr/>
        </p:nvCxnSpPr>
        <p:spPr bwMode="auto">
          <a:xfrm>
            <a:off x="0" y="911225"/>
            <a:ext cx="9144000" cy="0"/>
          </a:xfrm>
          <a:prstGeom prst="line">
            <a:avLst/>
          </a:prstGeom>
          <a:noFill/>
          <a:ln w="38100">
            <a:solidFill>
              <a:schemeClr val="accent1"/>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sp>
        <p:nvSpPr>
          <p:cNvPr id="22532" name="AutoShape 11">
            <a:extLst>
              <a:ext uri="{C183D7F6-B498-43B3-948B-1728B52AA6E4}">
                <adec:decorative xmlns:adec="http://schemas.microsoft.com/office/drawing/2017/decorative" val="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22533" name="AutoShape 13">
            <a:extLst>
              <a:ext uri="{C183D7F6-B498-43B3-948B-1728B52AA6E4}">
                <adec:decorative xmlns:adec="http://schemas.microsoft.com/office/drawing/2017/decorative" val="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2253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D984D1-F232-674E-9254-45AD73092934}" type="slidenum">
              <a:rPr kumimoji="0" lang="en-US" altLang="en-US" sz="1200" b="0" i="0" u="none" strike="noStrike" kern="1200" cap="none" spc="0" normalizeH="0" baseline="0" noProof="0">
                <a:ln>
                  <a:noFill/>
                </a:ln>
                <a:solidFill>
                  <a:srgbClr val="898989"/>
                </a:solidFill>
                <a:effectLst/>
                <a:uLnTx/>
                <a:uFillTx/>
                <a:latin typeface="Calibri" charset="0"/>
                <a:ea typeface="Arial" charset="0"/>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srgbClr val="898989"/>
              </a:solidFill>
              <a:effectLst/>
              <a:uLnTx/>
              <a:uFillTx/>
              <a:latin typeface="Calibri" charset="0"/>
              <a:ea typeface="Arial" charset="0"/>
              <a:cs typeface="Arial" charset="0"/>
            </a:endParaRPr>
          </a:p>
        </p:txBody>
      </p:sp>
      <p:sp>
        <p:nvSpPr>
          <p:cNvPr id="13" name="Content Placeholder 2">
            <a:extLst>
              <a:ext uri="{C183D7F6-B498-43B3-948B-1728B52AA6E4}">
                <adec:decorative xmlns:adec="http://schemas.microsoft.com/office/drawing/2017/decorative" val="1"/>
              </a:ext>
            </a:extLst>
          </p:cNvPr>
          <p:cNvSpPr txBox="1">
            <a:spLocks/>
          </p:cNvSpPr>
          <p:nvPr/>
        </p:nvSpPr>
        <p:spPr bwMode="auto">
          <a:xfrm>
            <a:off x="250539" y="1378194"/>
            <a:ext cx="8436261" cy="4050017"/>
          </a:xfrm>
          <a:prstGeom prst="rect">
            <a:avLst/>
          </a:prstGeom>
          <a:noFill/>
          <a:ln>
            <a:miter lim="800000"/>
            <a:headEnd/>
            <a:tailEnd/>
          </a:ln>
        </p:spPr>
        <p:txBody>
          <a:bodyPr vert="horz" wrap="square" lIns="0" tIns="45720" rIns="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14400" lvl="1" indent="-457200" fontAlgn="base">
              <a:spcBef>
                <a:spcPct val="0"/>
              </a:spcBef>
              <a:spcAft>
                <a:spcPts val="600"/>
              </a:spcAft>
              <a:buFont typeface="+mj-lt"/>
              <a:buAutoNum type="arabicPeriod"/>
              <a:defRPr/>
            </a:pPr>
            <a:endParaRPr kumimoji="0" lang="en-US" sz="2400" b="0" i="0" u="none" strike="noStrike" kern="1200" cap="none" spc="0" normalizeH="0" baseline="0" noProof="0" dirty="0">
              <a:ln>
                <a:noFill/>
              </a:ln>
              <a:solidFill>
                <a:schemeClr val="tx2">
                  <a:lumMod val="75000"/>
                </a:schemeClr>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0942252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cTn>
                <p:tgtEl>
                  <p:spTgt spid="2"/>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5" name="Title 1"/>
          <p:cNvSpPr>
            <a:spLocks noGrp="1"/>
          </p:cNvSpPr>
          <p:nvPr>
            <p:ph type="title"/>
          </p:nvPr>
        </p:nvSpPr>
        <p:spPr>
          <a:xfrm>
            <a:off x="50800" y="152400"/>
            <a:ext cx="9067800" cy="631825"/>
          </a:xfrm>
          <a:solidFill>
            <a:srgbClr val="00487E"/>
          </a:solidFill>
        </p:spPr>
        <p:txBody>
          <a:bodyPr/>
          <a:lstStyle/>
          <a:p>
            <a:pPr algn="l" eaLnBrk="1" hangingPunct="1"/>
            <a:r>
              <a:rPr lang="en-US" altLang="en-US" sz="2800" dirty="0">
                <a:solidFill>
                  <a:schemeClr val="bg1"/>
                </a:solidFill>
                <a:latin typeface="Times New Roman" panose="02020603050405020304" pitchFamily="18" charset="0"/>
                <a:ea typeface="Times New Roman" charset="0"/>
                <a:cs typeface="Times New Roman" panose="02020603050405020304" pitchFamily="18" charset="0"/>
              </a:rPr>
              <a:t>Concur Travel and Expense</a:t>
            </a:r>
            <a:endParaRPr lang="en-US" altLang="en-US" sz="2800" dirty="0">
              <a:solidFill>
                <a:schemeClr val="bg1"/>
              </a:solidFill>
              <a:latin typeface="Times New Roman" charset="0"/>
              <a:ea typeface="Times New Roman" charset="0"/>
              <a:cs typeface="Times New Roman" charset="0"/>
            </a:endParaRPr>
          </a:p>
        </p:txBody>
      </p:sp>
      <p:cxnSp>
        <p:nvCxnSpPr>
          <p:cNvPr id="5" name="Straight Connector 4">
            <a:extLst>
              <a:ext uri="{C183D7F6-B498-43B3-948B-1728B52AA6E4}">
                <adec:decorative xmlns:adec="http://schemas.microsoft.com/office/drawing/2017/decorative" val="1"/>
              </a:ext>
            </a:extLst>
          </p:cNvPr>
          <p:cNvCxnSpPr>
            <a:cxnSpLocks noChangeShapeType="1"/>
          </p:cNvCxnSpPr>
          <p:nvPr/>
        </p:nvCxnSpPr>
        <p:spPr bwMode="auto">
          <a:xfrm>
            <a:off x="0" y="911225"/>
            <a:ext cx="9144000" cy="0"/>
          </a:xfrm>
          <a:prstGeom prst="line">
            <a:avLst/>
          </a:prstGeom>
          <a:noFill/>
          <a:ln w="38100">
            <a:solidFill>
              <a:schemeClr val="accent1"/>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sp>
        <p:nvSpPr>
          <p:cNvPr id="22532" name="AutoShape 11">
            <a:extLst>
              <a:ext uri="{C183D7F6-B498-43B3-948B-1728B52AA6E4}">
                <adec:decorative xmlns:adec="http://schemas.microsoft.com/office/drawing/2017/decorative" val="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22533" name="AutoShape 13">
            <a:extLst>
              <a:ext uri="{C183D7F6-B498-43B3-948B-1728B52AA6E4}">
                <adec:decorative xmlns:adec="http://schemas.microsoft.com/office/drawing/2017/decorative" val="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11" name="TextBox 10"/>
          <p:cNvSpPr txBox="1">
            <a:spLocks noChangeArrowheads="1"/>
          </p:cNvSpPr>
          <p:nvPr/>
        </p:nvSpPr>
        <p:spPr bwMode="auto">
          <a:xfrm>
            <a:off x="152400" y="985838"/>
            <a:ext cx="7467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2400" b="1" dirty="0">
                <a:solidFill>
                  <a:schemeClr val="tx2">
                    <a:lumMod val="75000"/>
                  </a:schemeClr>
                </a:solidFill>
                <a:latin typeface="Times New Roman" charset="0"/>
                <a:ea typeface="Times New Roman" charset="0"/>
                <a:cs typeface="Times New Roman" charset="0"/>
              </a:rPr>
              <a:t>Travel Card Program</a:t>
            </a:r>
            <a:endParaRPr kumimoji="0" lang="en-US" altLang="en-US" sz="2400" b="1" i="0" u="none" strike="noStrike" kern="1200" cap="none" spc="0" normalizeH="0" baseline="0" noProof="0" dirty="0">
              <a:ln>
                <a:noFill/>
              </a:ln>
              <a:solidFill>
                <a:schemeClr val="tx2">
                  <a:lumMod val="75000"/>
                </a:schemeClr>
              </a:solidFill>
              <a:effectLst/>
              <a:uLnTx/>
              <a:uFillTx/>
              <a:latin typeface="Times New Roman" charset="0"/>
              <a:ea typeface="Times New Roman" charset="0"/>
              <a:cs typeface="Times New Roman" charset="0"/>
            </a:endParaRPr>
          </a:p>
        </p:txBody>
      </p:sp>
      <p:sp>
        <p:nvSpPr>
          <p:cNvPr id="15" name="TextBox 14"/>
          <p:cNvSpPr txBox="1"/>
          <p:nvPr/>
        </p:nvSpPr>
        <p:spPr>
          <a:xfrm>
            <a:off x="214272" y="1359426"/>
            <a:ext cx="8278352" cy="646331"/>
          </a:xfrm>
          <a:prstGeom prst="rect">
            <a:avLst/>
          </a:prstGeom>
          <a:noFill/>
        </p:spPr>
        <p:txBody>
          <a:bodyPr wrap="square" rtlCol="0">
            <a:spAutoFit/>
          </a:bodyPr>
          <a:lstStyle/>
          <a:p>
            <a:r>
              <a:rPr lang="en-US" dirty="0">
                <a:solidFill>
                  <a:schemeClr val="tx2">
                    <a:lumMod val="75000"/>
                  </a:schemeClr>
                </a:solidFill>
                <a:latin typeface="Times New Roman" panose="02020603050405020304" pitchFamily="18" charset="0"/>
                <a:cs typeface="Times New Roman" panose="02020603050405020304" pitchFamily="18" charset="0"/>
              </a:rPr>
              <a:t>As part of the Concur implementation, UConn will be administering a new Travel Card  program.  </a:t>
            </a:r>
          </a:p>
        </p:txBody>
      </p:sp>
      <p:sp>
        <p:nvSpPr>
          <p:cNvPr id="14" name="TextBox 13">
            <a:extLst>
              <a:ext uri="{FF2B5EF4-FFF2-40B4-BE49-F238E27FC236}">
                <a16:creationId xmlns:a16="http://schemas.microsoft.com/office/drawing/2014/main" id="{915298FB-D783-4484-9567-0480C2220027}"/>
              </a:ext>
            </a:extLst>
          </p:cNvPr>
          <p:cNvSpPr txBox="1"/>
          <p:nvPr/>
        </p:nvSpPr>
        <p:spPr>
          <a:xfrm>
            <a:off x="214272" y="2129097"/>
            <a:ext cx="5974080" cy="3785652"/>
          </a:xfrm>
          <a:prstGeom prst="rect">
            <a:avLst/>
          </a:prstGeom>
          <a:noFill/>
        </p:spPr>
        <p:txBody>
          <a:bodyPr wrap="square" rtlCol="0">
            <a:spAutoFit/>
          </a:bodyPr>
          <a:lstStyle/>
          <a:p>
            <a:r>
              <a:rPr lang="en-US" b="1" dirty="0">
                <a:solidFill>
                  <a:schemeClr val="tx2">
                    <a:lumMod val="75000"/>
                  </a:schemeClr>
                </a:solidFill>
                <a:latin typeface="Times New Roman" panose="02020603050405020304" pitchFamily="18" charset="0"/>
                <a:cs typeface="Times New Roman" panose="02020603050405020304" pitchFamily="18" charset="0"/>
              </a:rPr>
              <a:t>Key Highlights of the T-Card Program include:</a:t>
            </a:r>
          </a:p>
          <a:p>
            <a:pPr marL="285750" indent="-285750">
              <a:spcAft>
                <a:spcPts val="1200"/>
              </a:spcAft>
              <a:buFont typeface="Arial" panose="020B0604020202020204" pitchFamily="34" charset="0"/>
              <a:buChar char="•"/>
            </a:pPr>
            <a:r>
              <a:rPr lang="en-US" sz="1600" dirty="0">
                <a:solidFill>
                  <a:schemeClr val="tx2">
                    <a:lumMod val="75000"/>
                  </a:schemeClr>
                </a:solidFill>
                <a:latin typeface="Times New Roman" panose="02020603050405020304" pitchFamily="18" charset="0"/>
                <a:cs typeface="Times New Roman" panose="02020603050405020304" pitchFamily="18" charset="0"/>
              </a:rPr>
              <a:t>The travel card program will be company bill company pay and linked to the traveler’s profile.</a:t>
            </a:r>
          </a:p>
          <a:p>
            <a:pPr marL="285750" indent="-285750">
              <a:spcAft>
                <a:spcPts val="1200"/>
              </a:spcAft>
              <a:buFont typeface="Arial" panose="020B0604020202020204" pitchFamily="34" charset="0"/>
              <a:buChar char="•"/>
            </a:pPr>
            <a:r>
              <a:rPr lang="en-US" sz="1600" dirty="0">
                <a:solidFill>
                  <a:schemeClr val="tx2">
                    <a:lumMod val="75000"/>
                  </a:schemeClr>
                </a:solidFill>
                <a:latin typeface="Times New Roman" panose="02020603050405020304" pitchFamily="18" charset="0"/>
                <a:cs typeface="Times New Roman" panose="02020603050405020304" pitchFamily="18" charset="0"/>
              </a:rPr>
              <a:t>Travel Cards will be issued to University faculty and staff when approved by their supervisor and a dean, director, or department head.  </a:t>
            </a:r>
          </a:p>
          <a:p>
            <a:pPr marL="285750" indent="-285750">
              <a:spcAft>
                <a:spcPts val="1200"/>
              </a:spcAft>
              <a:buFont typeface="Arial" panose="020B0604020202020204" pitchFamily="34" charset="0"/>
              <a:buChar char="•"/>
            </a:pPr>
            <a:r>
              <a:rPr lang="en-US" sz="1600" dirty="0">
                <a:solidFill>
                  <a:schemeClr val="tx2">
                    <a:lumMod val="75000"/>
                  </a:schemeClr>
                </a:solidFill>
                <a:latin typeface="Times New Roman" panose="02020603050405020304" pitchFamily="18" charset="0"/>
                <a:cs typeface="Times New Roman" panose="02020603050405020304" pitchFamily="18" charset="0"/>
              </a:rPr>
              <a:t>A direct feed from JPMC to Concur will allow travelers to see their Travel Card transactions on a daily basis and easily apply them to expense reports.  One expense report will be submitted per trip.</a:t>
            </a:r>
          </a:p>
          <a:p>
            <a:pPr marL="285750" indent="-285750">
              <a:spcAft>
                <a:spcPts val="1200"/>
              </a:spcAft>
              <a:buFont typeface="Arial" panose="020B0604020202020204" pitchFamily="34" charset="0"/>
              <a:buChar char="•"/>
            </a:pPr>
            <a:r>
              <a:rPr lang="en-US" sz="1600" dirty="0">
                <a:solidFill>
                  <a:schemeClr val="tx2">
                    <a:lumMod val="75000"/>
                  </a:schemeClr>
                </a:solidFill>
                <a:latin typeface="Times New Roman" panose="02020603050405020304" pitchFamily="18" charset="0"/>
                <a:cs typeface="Times New Roman" panose="02020603050405020304" pitchFamily="18" charset="0"/>
              </a:rPr>
              <a:t>Pro-Cards will remain in place and will also be integrated into Concur with a module called Company Billed Statements.  Some faculty and staff may be responsible for two separate cards: one for purchasing and one for travel.</a:t>
            </a:r>
          </a:p>
        </p:txBody>
      </p:sp>
      <p:pic>
        <p:nvPicPr>
          <p:cNvPr id="1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263" y="3140388"/>
            <a:ext cx="3092337" cy="1855402"/>
          </a:xfrm>
          <a:prstGeom prst="rect">
            <a:avLst/>
          </a:prstGeom>
          <a:noFill/>
          <a:extLst>
            <a:ext uri="{909E8E84-426E-40DD-AFC4-6F175D3DCCD1}">
              <a14:hiddenFill xmlns:a14="http://schemas.microsoft.com/office/drawing/2010/main">
                <a:solidFill>
                  <a:srgbClr val="FFFFFF"/>
                </a:solidFill>
              </a14:hiddenFill>
            </a:ext>
          </a:extLst>
        </p:spPr>
      </p:pic>
      <p:sp>
        <p:nvSpPr>
          <p:cNvPr id="2253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D984D1-F232-674E-9254-45AD73092934}" type="slidenum">
              <a:rPr kumimoji="0" lang="en-US" altLang="en-US" sz="1200" b="0" i="0" u="none" strike="noStrike" kern="1200" cap="none" spc="0" normalizeH="0" baseline="0" noProof="0">
                <a:ln>
                  <a:noFill/>
                </a:ln>
                <a:solidFill>
                  <a:srgbClr val="898989"/>
                </a:solidFill>
                <a:effectLst/>
                <a:uLnTx/>
                <a:uFillTx/>
                <a:latin typeface="Calibri" charset="0"/>
                <a:ea typeface="Arial" charset="0"/>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srgbClr val="898989"/>
              </a:solidFill>
              <a:effectLst/>
              <a:uLnTx/>
              <a:uFillTx/>
              <a:latin typeface="Calibri" charset="0"/>
              <a:ea typeface="Arial" charset="0"/>
              <a:cs typeface="Arial" charset="0"/>
            </a:endParaRPr>
          </a:p>
        </p:txBody>
      </p:sp>
    </p:spTree>
    <p:extLst>
      <p:ext uri="{BB962C8B-B14F-4D97-AF65-F5344CB8AC3E}">
        <p14:creationId xmlns:p14="http://schemas.microsoft.com/office/powerpoint/2010/main" val="987337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1"/>
          <p:cNvSpPr>
            <a:spLocks noGrp="1"/>
          </p:cNvSpPr>
          <p:nvPr>
            <p:ph type="title"/>
          </p:nvPr>
        </p:nvSpPr>
        <p:spPr>
          <a:xfrm>
            <a:off x="50800" y="152400"/>
            <a:ext cx="9067800" cy="631825"/>
          </a:xfrm>
          <a:solidFill>
            <a:srgbClr val="00487E"/>
          </a:solidFill>
        </p:spPr>
        <p:txBody>
          <a:bodyPr/>
          <a:lstStyle/>
          <a:p>
            <a:pPr algn="l" eaLnBrk="1" hangingPunct="1"/>
            <a:r>
              <a:rPr lang="en-US" altLang="en-US" sz="2800" dirty="0">
                <a:solidFill>
                  <a:schemeClr val="bg1"/>
                </a:solidFill>
                <a:latin typeface="Times New Roman" panose="02020603050405020304" pitchFamily="18" charset="0"/>
                <a:ea typeface="Times New Roman" charset="0"/>
                <a:cs typeface="Times New Roman" panose="02020603050405020304" pitchFamily="18" charset="0"/>
              </a:rPr>
              <a:t>Concur Travel and Expense</a:t>
            </a:r>
            <a:endParaRPr lang="en-US" altLang="en-US" sz="2800" dirty="0">
              <a:latin typeface="Times New Roman" panose="02020603050405020304" pitchFamily="18" charset="0"/>
              <a:ea typeface="Times New Roman" charset="0"/>
              <a:cs typeface="Times New Roman" panose="02020603050405020304" pitchFamily="18" charset="0"/>
            </a:endParaRPr>
          </a:p>
        </p:txBody>
      </p:sp>
      <p:sp>
        <p:nvSpPr>
          <p:cNvPr id="11" name="Title 1">
            <a:extLst>
              <a:ext uri="{FF2B5EF4-FFF2-40B4-BE49-F238E27FC236}">
                <a16:creationId xmlns:a16="http://schemas.microsoft.com/office/drawing/2014/main" id="{00785EED-B8B5-4E09-A0EC-8BD2CF133BA6}"/>
              </a:ext>
            </a:extLst>
          </p:cNvPr>
          <p:cNvSpPr txBox="1">
            <a:spLocks/>
          </p:cNvSpPr>
          <p:nvPr/>
        </p:nvSpPr>
        <p:spPr>
          <a:xfrm>
            <a:off x="133350" y="603250"/>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solidFill>
                  <a:schemeClr val="tx2">
                    <a:lumMod val="75000"/>
                  </a:schemeClr>
                </a:solidFill>
                <a:latin typeface="Times New Roman" panose="02020603050405020304" pitchFamily="18" charset="0"/>
                <a:cs typeface="Times New Roman" panose="02020603050405020304" pitchFamily="18" charset="0"/>
              </a:rPr>
              <a:t>Project Pilot and Milestone Timeline</a:t>
            </a:r>
          </a:p>
        </p:txBody>
      </p:sp>
      <p:sp>
        <p:nvSpPr>
          <p:cNvPr id="2" name="Rectangle 1"/>
          <p:cNvSpPr/>
          <p:nvPr/>
        </p:nvSpPr>
        <p:spPr>
          <a:xfrm>
            <a:off x="307975" y="1480661"/>
            <a:ext cx="8540750" cy="923330"/>
          </a:xfrm>
          <a:prstGeom prst="rect">
            <a:avLst/>
          </a:prstGeom>
        </p:spPr>
        <p:txBody>
          <a:bodyPr wrap="square">
            <a:spAutoFit/>
          </a:bodyPr>
          <a:lstStyle/>
          <a:p>
            <a:r>
              <a:rPr lang="en-US" dirty="0">
                <a:solidFill>
                  <a:schemeClr val="tx2">
                    <a:lumMod val="75000"/>
                  </a:schemeClr>
                </a:solidFill>
                <a:latin typeface="Times New Roman" panose="02020603050405020304" pitchFamily="18" charset="0"/>
                <a:cs typeface="Times New Roman" panose="02020603050405020304" pitchFamily="18" charset="0"/>
              </a:rPr>
              <a:t>To make this project successful, it is necessary to conduct a pilot of the software before rolling it out to the entire University community.  We appreciate the willingness of the following departments to be involved in this program. </a:t>
            </a:r>
          </a:p>
        </p:txBody>
      </p:sp>
      <p:grpSp>
        <p:nvGrpSpPr>
          <p:cNvPr id="8" name="Group 7" descr="Admissions, School of Business, CLAS, Atheltics, ITS">
            <a:extLst>
              <a:ext uri="{FF2B5EF4-FFF2-40B4-BE49-F238E27FC236}">
                <a16:creationId xmlns:a16="http://schemas.microsoft.com/office/drawing/2014/main" id="{FD41884B-0576-57A3-6B5B-4CDFB677453D}"/>
              </a:ext>
            </a:extLst>
          </p:cNvPr>
          <p:cNvGrpSpPr/>
          <p:nvPr/>
        </p:nvGrpSpPr>
        <p:grpSpPr>
          <a:xfrm>
            <a:off x="307975" y="2384681"/>
            <a:ext cx="8975610" cy="3276816"/>
            <a:chOff x="307975" y="2384681"/>
            <a:chExt cx="8975610" cy="2693045"/>
          </a:xfrm>
        </p:grpSpPr>
        <p:sp>
          <p:nvSpPr>
            <p:cNvPr id="3" name="Rectangle 2"/>
            <p:cNvSpPr/>
            <p:nvPr/>
          </p:nvSpPr>
          <p:spPr>
            <a:xfrm>
              <a:off x="307975" y="2384681"/>
              <a:ext cx="4164676" cy="2693045"/>
            </a:xfrm>
            <a:prstGeom prst="rect">
              <a:avLst/>
            </a:prstGeom>
          </p:spPr>
          <p:txBody>
            <a:bodyPr wrap="square">
              <a:spAutoFit/>
            </a:bodyPr>
            <a:lstStyle/>
            <a:p>
              <a:pPr marL="1200150" lvl="2" indent="-285750">
                <a:buFont typeface="Arial" panose="020B0604020202020204" pitchFamily="34" charset="0"/>
                <a:buChar char="•"/>
              </a:pPr>
              <a:r>
                <a:rPr lang="en-US" dirty="0">
                  <a:solidFill>
                    <a:schemeClr val="tx2">
                      <a:lumMod val="75000"/>
                    </a:schemeClr>
                  </a:solidFill>
                  <a:latin typeface="Times New Roman" panose="02020603050405020304" pitchFamily="18" charset="0"/>
                  <a:cs typeface="Times New Roman" panose="02020603050405020304" pitchFamily="18" charset="0"/>
                </a:rPr>
                <a:t>Admissions		</a:t>
              </a:r>
            </a:p>
            <a:p>
              <a:pPr marL="1200150" lvl="2" indent="-285750">
                <a:buFont typeface="Arial" panose="020B0604020202020204" pitchFamily="34" charset="0"/>
                <a:buChar char="•"/>
              </a:pPr>
              <a:r>
                <a:rPr lang="en-US" dirty="0">
                  <a:solidFill>
                    <a:schemeClr val="tx2">
                      <a:lumMod val="75000"/>
                    </a:schemeClr>
                  </a:solidFill>
                  <a:latin typeface="Times New Roman" panose="02020603050405020304" pitchFamily="18" charset="0"/>
                  <a:cs typeface="Times New Roman" panose="02020603050405020304" pitchFamily="18" charset="0"/>
                </a:rPr>
                <a:t>School of Business</a:t>
              </a:r>
            </a:p>
            <a:p>
              <a:pPr marL="1200150" lvl="2" indent="-285750">
                <a:spcAft>
                  <a:spcPts val="600"/>
                </a:spcAft>
                <a:buFont typeface="Arial" panose="020B0604020202020204" pitchFamily="34" charset="0"/>
                <a:buChar char="•"/>
              </a:pPr>
              <a:r>
                <a:rPr lang="en-US" dirty="0">
                  <a:solidFill>
                    <a:schemeClr val="tx2">
                      <a:lumMod val="75000"/>
                    </a:schemeClr>
                  </a:solidFill>
                  <a:latin typeface="Times New Roman" panose="02020603050405020304" pitchFamily="18" charset="0"/>
                  <a:cs typeface="Times New Roman" panose="02020603050405020304" pitchFamily="18" charset="0"/>
                </a:rPr>
                <a:t>CLAS	(EEB, STAT, HIST)</a:t>
              </a:r>
            </a:p>
            <a:p>
              <a:pPr marL="1200150" lvl="2" indent="-285750">
                <a:spcAft>
                  <a:spcPts val="600"/>
                </a:spcAft>
                <a:buFont typeface="Arial" panose="020B0604020202020204" pitchFamily="34" charset="0"/>
                <a:buChar char="•"/>
              </a:pPr>
              <a:r>
                <a:rPr lang="en-US" dirty="0">
                  <a:solidFill>
                    <a:schemeClr val="tx2">
                      <a:lumMod val="75000"/>
                    </a:schemeClr>
                  </a:solidFill>
                  <a:latin typeface="Times New Roman" panose="02020603050405020304" pitchFamily="18" charset="0"/>
                  <a:cs typeface="Times New Roman" panose="02020603050405020304" pitchFamily="18" charset="0"/>
                </a:rPr>
                <a:t>			</a:t>
              </a:r>
            </a:p>
            <a:p>
              <a:pPr lvl="2">
                <a:spcAft>
                  <a:spcPts val="600"/>
                </a:spcAft>
              </a:pPr>
              <a:endParaRPr lang="en-US" dirty="0">
                <a:solidFill>
                  <a:schemeClr val="tx2">
                    <a:lumMod val="75000"/>
                  </a:schemeClr>
                </a:solidFill>
                <a:latin typeface="Times New Roman" panose="02020603050405020304" pitchFamily="18" charset="0"/>
                <a:cs typeface="Times New Roman" panose="02020603050405020304" pitchFamily="18" charset="0"/>
              </a:endParaRPr>
            </a:p>
            <a:p>
              <a:pPr marL="1200150" lvl="2" indent="-285750">
                <a:spcAft>
                  <a:spcPts val="600"/>
                </a:spcAft>
                <a:buFont typeface="Arial" panose="020B0604020202020204" pitchFamily="34" charset="0"/>
                <a:buChar char="•"/>
              </a:pPr>
              <a:endParaRPr lang="en-US" dirty="0">
                <a:solidFill>
                  <a:schemeClr val="tx2">
                    <a:lumMod val="75000"/>
                  </a:schemeClr>
                </a:solidFill>
                <a:latin typeface="Times New Roman" panose="02020603050405020304" pitchFamily="18" charset="0"/>
                <a:cs typeface="Times New Roman" panose="02020603050405020304" pitchFamily="18" charset="0"/>
              </a:endParaRPr>
            </a:p>
            <a:p>
              <a:pPr lvl="2">
                <a:spcAft>
                  <a:spcPts val="600"/>
                </a:spcAft>
              </a:pPr>
              <a:endParaRPr lang="en-US" dirty="0">
                <a:solidFill>
                  <a:schemeClr val="tx2">
                    <a:lumMod val="75000"/>
                  </a:schemeClr>
                </a:solidFill>
                <a:latin typeface="Times New Roman" panose="02020603050405020304" pitchFamily="18" charset="0"/>
                <a:cs typeface="Times New Roman" panose="02020603050405020304" pitchFamily="18" charset="0"/>
              </a:endParaRPr>
            </a:p>
            <a:p>
              <a:pPr lvl="2">
                <a:spcAft>
                  <a:spcPts val="600"/>
                </a:spcAft>
              </a:pPr>
              <a:endParaRPr lang="en-US"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5368810" y="2384681"/>
              <a:ext cx="3914775" cy="64633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lumMod val="75000"/>
                    </a:schemeClr>
                  </a:solidFill>
                  <a:latin typeface="Times New Roman" panose="02020603050405020304" pitchFamily="18" charset="0"/>
                  <a:cs typeface="Times New Roman" panose="02020603050405020304" pitchFamily="18" charset="0"/>
                </a:rPr>
                <a:t>Athletics</a:t>
              </a:r>
            </a:p>
            <a:p>
              <a:pPr marL="285750" indent="-285750">
                <a:buFont typeface="Arial" panose="020B0604020202020204" pitchFamily="34" charset="0"/>
                <a:buChar char="•"/>
              </a:pPr>
              <a:r>
                <a:rPr lang="en-US" dirty="0">
                  <a:solidFill>
                    <a:schemeClr val="tx2">
                      <a:lumMod val="75000"/>
                    </a:schemeClr>
                  </a:solidFill>
                  <a:latin typeface="Times New Roman" panose="02020603050405020304" pitchFamily="18" charset="0"/>
                  <a:cs typeface="Times New Roman" panose="02020603050405020304" pitchFamily="18" charset="0"/>
                </a:rPr>
                <a:t>ITS</a:t>
              </a:r>
            </a:p>
          </p:txBody>
        </p:sp>
      </p:grpSp>
      <p:sp>
        <p:nvSpPr>
          <p:cNvPr id="7" name="AutoShape 13">
            <a:extLst>
              <a:ext uri="{C183D7F6-B498-43B3-948B-1728B52AA6E4}">
                <adec:decorative xmlns:adec="http://schemas.microsoft.com/office/drawing/2017/decorative" val="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charset="0"/>
            </a:endParaRPr>
          </a:p>
        </p:txBody>
      </p:sp>
      <p:cxnSp>
        <p:nvCxnSpPr>
          <p:cNvPr id="13" name="Straight Connector 12">
            <a:extLst>
              <a:ext uri="{C183D7F6-B498-43B3-948B-1728B52AA6E4}">
                <adec:decorative xmlns:adec="http://schemas.microsoft.com/office/drawing/2017/decorative" val="1"/>
              </a:ext>
            </a:extLst>
          </p:cNvPr>
          <p:cNvCxnSpPr>
            <a:cxnSpLocks noChangeShapeType="1"/>
          </p:cNvCxnSpPr>
          <p:nvPr/>
        </p:nvCxnSpPr>
        <p:spPr bwMode="auto">
          <a:xfrm>
            <a:off x="0" y="911225"/>
            <a:ext cx="9144000" cy="0"/>
          </a:xfrm>
          <a:prstGeom prst="line">
            <a:avLst/>
          </a:prstGeom>
          <a:noFill/>
          <a:ln w="38100">
            <a:solidFill>
              <a:schemeClr val="accent1"/>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grpSp>
        <p:nvGrpSpPr>
          <p:cNvPr id="9" name="Group 8" descr="September 9, 2019 is Production Validation, October 15, 2019 is Pilot Training and Pilot Go-Live, October 21, 2019 is Pilot Go-Live Support, December 2, 2019 is Full Campus Training, and December 4, 2019 is Full Go-Live. ">
            <a:extLst>
              <a:ext uri="{FF2B5EF4-FFF2-40B4-BE49-F238E27FC236}">
                <a16:creationId xmlns:a16="http://schemas.microsoft.com/office/drawing/2014/main" id="{C6A922C2-74AD-45D7-C33D-318A86CC248F}"/>
              </a:ext>
            </a:extLst>
          </p:cNvPr>
          <p:cNvGrpSpPr/>
          <p:nvPr/>
        </p:nvGrpSpPr>
        <p:grpSpPr>
          <a:xfrm>
            <a:off x="482348" y="3025562"/>
            <a:ext cx="8204704" cy="4036220"/>
            <a:chOff x="482348" y="3025562"/>
            <a:chExt cx="8204704" cy="4036220"/>
          </a:xfrm>
        </p:grpSpPr>
        <p:graphicFrame>
          <p:nvGraphicFramePr>
            <p:cNvPr id="12" name="Diagram 11" descr="Placeholder Timeline">
              <a:extLst>
                <a:ext uri="{FF2B5EF4-FFF2-40B4-BE49-F238E27FC236}">
                  <a16:creationId xmlns:a16="http://schemas.microsoft.com/office/drawing/2014/main" id="{073C5A0D-DFE8-4C7D-834F-C6443FF17576}"/>
                </a:ext>
              </a:extLst>
            </p:cNvPr>
            <p:cNvGraphicFramePr/>
            <p:nvPr>
              <p:extLst>
                <p:ext uri="{D42A27DB-BD31-4B8C-83A1-F6EECF244321}">
                  <p14:modId xmlns:p14="http://schemas.microsoft.com/office/powerpoint/2010/main" val="3824105068"/>
                </p:ext>
              </p:extLst>
            </p:nvPr>
          </p:nvGraphicFramePr>
          <p:xfrm>
            <a:off x="482348" y="3025562"/>
            <a:ext cx="8204704" cy="40362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Chevron 14"/>
            <p:cNvSpPr/>
            <p:nvPr/>
          </p:nvSpPr>
          <p:spPr>
            <a:xfrm>
              <a:off x="7531185" y="4722322"/>
              <a:ext cx="1155867" cy="407565"/>
            </a:xfrm>
            <a:prstGeom prst="chevron">
              <a:avLst/>
            </a:prstGeom>
            <a:gradFill>
              <a:gsLst>
                <a:gs pos="79000">
                  <a:srgbClr val="3D8BCD"/>
                </a:gs>
                <a:gs pos="0">
                  <a:srgbClr val="4563C3"/>
                </a:gs>
                <a:gs pos="96000">
                  <a:srgbClr val="4667C4"/>
                </a:gs>
              </a:gsLst>
            </a:gradFill>
            <a:ln/>
          </p:spPr>
          <p:style>
            <a:lnRef idx="0">
              <a:schemeClr val="accent5"/>
            </a:lnRef>
            <a:fillRef idx="3">
              <a:schemeClr val="accent5"/>
            </a:fillRef>
            <a:effectRef idx="3">
              <a:schemeClr val="accent5"/>
            </a:effectRef>
            <a:fontRef idx="minor">
              <a:schemeClr val="lt1"/>
            </a:fontRef>
          </p:style>
          <p:txBody>
            <a:bodyPr lIns="0" rIns="0" rtlCol="0" anchor="ctr"/>
            <a:lstStyle/>
            <a:p>
              <a:pPr algn="ctr" eaLnBrk="0" fontAlgn="base" hangingPunct="0">
                <a:spcBef>
                  <a:spcPct val="0"/>
                </a:spcBef>
                <a:spcAft>
                  <a:spcPct val="0"/>
                </a:spcAft>
              </a:pPr>
              <a:r>
                <a:rPr lang="en-US" sz="1100" b="1" dirty="0">
                  <a:solidFill>
                    <a:schemeClr val="tx1"/>
                  </a:solidFill>
                  <a:latin typeface="Times New Roman" panose="02020603050405020304" pitchFamily="18" charset="0"/>
                  <a:cs typeface="Times New Roman" panose="02020603050405020304" pitchFamily="18" charset="0"/>
                </a:rPr>
                <a:t>Dec</a:t>
              </a:r>
              <a:endParaRPr lang="en-US" sz="700" b="1" dirty="0">
                <a:solidFill>
                  <a:schemeClr val="tx1"/>
                </a:solidFill>
                <a:latin typeface="Times New Roman" panose="02020603050405020304" pitchFamily="18" charset="0"/>
                <a:cs typeface="Times New Roman" panose="02020603050405020304" pitchFamily="18" charset="0"/>
              </a:endParaRPr>
            </a:p>
          </p:txBody>
        </p:sp>
        <p:sp>
          <p:nvSpPr>
            <p:cNvPr id="6" name="Pentagon 5"/>
            <p:cNvSpPr/>
            <p:nvPr/>
          </p:nvSpPr>
          <p:spPr>
            <a:xfrm>
              <a:off x="482348" y="4749575"/>
              <a:ext cx="1224532" cy="411480"/>
            </a:xfrm>
            <a:prstGeom prst="homePlate">
              <a:avLst/>
            </a:prstGeom>
            <a:solidFill>
              <a:schemeClr val="accent1"/>
            </a:solidFill>
            <a:effectLst>
              <a:outerShdw blurRad="40005" dist="22860" dir="5400000" algn="ctr" rotWithShape="0">
                <a:srgbClr val="000000">
                  <a:alpha val="35000"/>
                </a:srgbClr>
              </a:outerShdw>
              <a:softEdge rad="0"/>
            </a:effectLst>
            <a:scene3d>
              <a:camera prst="orthographicFront"/>
              <a:lightRig rig="threePt" dir="t">
                <a:rot lat="0" lon="0" rev="1200000"/>
              </a:lightRig>
            </a:scene3d>
            <a:sp3d>
              <a:bevelT w="635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Times New Roman" panose="02020603050405020304" pitchFamily="18" charset="0"/>
                <a:cs typeface="Times New Roman" panose="02020603050405020304" pitchFamily="18" charset="0"/>
              </a:endParaRPr>
            </a:p>
            <a:p>
              <a:pPr algn="ctr"/>
              <a:r>
                <a:rPr lang="en-US" sz="1100" b="1" dirty="0">
                  <a:solidFill>
                    <a:schemeClr val="tx1"/>
                  </a:solidFill>
                  <a:latin typeface="Times New Roman" panose="02020603050405020304" pitchFamily="18" charset="0"/>
                  <a:cs typeface="Times New Roman" panose="02020603050405020304" pitchFamily="18" charset="0"/>
                </a:rPr>
                <a:t>Sept</a:t>
              </a:r>
            </a:p>
            <a:p>
              <a:pPr algn="ctr"/>
              <a:endParaRPr lang="en-US" dirty="0">
                <a:solidFill>
                  <a:schemeClr val="tx1"/>
                </a:solidFill>
              </a:endParaRPr>
            </a:p>
          </p:txBody>
        </p:sp>
      </p:gr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BA213-EEDB-44DD-BC14-5D743E4F7D4B}" type="slidenum">
              <a:rPr kumimoji="0" lang="en-US" altLang="en-US" sz="1200" b="0" i="0" u="none" strike="noStrike" kern="120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982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C183D7F6-B498-43B3-948B-1728B52AA6E4}">
                <adec:decorative xmlns:adec="http://schemas.microsoft.com/office/drawing/2017/decorative" val="1"/>
              </a:ext>
            </a:extLst>
          </p:cNvPr>
          <p:cNvCxnSpPr>
            <a:cxnSpLocks noChangeShapeType="1"/>
          </p:cNvCxnSpPr>
          <p:nvPr/>
        </p:nvCxnSpPr>
        <p:spPr bwMode="auto">
          <a:xfrm>
            <a:off x="0" y="911225"/>
            <a:ext cx="9144000" cy="0"/>
          </a:xfrm>
          <a:prstGeom prst="line">
            <a:avLst/>
          </a:prstGeom>
          <a:noFill/>
          <a:ln w="38100">
            <a:solidFill>
              <a:schemeClr val="accent1"/>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sp>
        <p:nvSpPr>
          <p:cNvPr id="22532" name="AutoShape 11">
            <a:extLst>
              <a:ext uri="{C183D7F6-B498-43B3-948B-1728B52AA6E4}">
                <adec:decorative xmlns:adec="http://schemas.microsoft.com/office/drawing/2017/decorative" val="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22533" name="AutoShape 13">
            <a:extLst>
              <a:ext uri="{C183D7F6-B498-43B3-948B-1728B52AA6E4}">
                <adec:decorative xmlns:adec="http://schemas.microsoft.com/office/drawing/2017/decorative" val="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22535" name="Title 1"/>
          <p:cNvSpPr>
            <a:spLocks noGrp="1"/>
          </p:cNvSpPr>
          <p:nvPr>
            <p:ph type="title"/>
          </p:nvPr>
        </p:nvSpPr>
        <p:spPr>
          <a:xfrm>
            <a:off x="50800" y="152400"/>
            <a:ext cx="9067800" cy="631825"/>
          </a:xfrm>
          <a:solidFill>
            <a:srgbClr val="00487E"/>
          </a:solidFill>
        </p:spPr>
        <p:txBody>
          <a:bodyPr/>
          <a:lstStyle/>
          <a:p>
            <a:pPr algn="l" eaLnBrk="1" hangingPunct="1"/>
            <a:r>
              <a:rPr lang="en-US" altLang="en-US" sz="2800" dirty="0">
                <a:solidFill>
                  <a:schemeClr val="bg1"/>
                </a:solidFill>
                <a:latin typeface="Times New Roman" panose="02020603050405020304" pitchFamily="18" charset="0"/>
                <a:ea typeface="Times New Roman" charset="0"/>
                <a:cs typeface="Times New Roman" panose="02020603050405020304" pitchFamily="18" charset="0"/>
              </a:rPr>
              <a:t>Concur Travel and Expense</a:t>
            </a:r>
            <a:endParaRPr lang="en-US" altLang="en-US" sz="2800" dirty="0">
              <a:solidFill>
                <a:schemeClr val="bg1"/>
              </a:solidFill>
              <a:latin typeface="Times New Roman" charset="0"/>
              <a:ea typeface="Times New Roman" charset="0"/>
              <a:cs typeface="Times New Roman" charset="0"/>
            </a:endParaRPr>
          </a:p>
        </p:txBody>
      </p:sp>
      <p:sp>
        <p:nvSpPr>
          <p:cNvPr id="11" name="TextBox 10"/>
          <p:cNvSpPr txBox="1">
            <a:spLocks noChangeArrowheads="1"/>
          </p:cNvSpPr>
          <p:nvPr/>
        </p:nvSpPr>
        <p:spPr bwMode="auto">
          <a:xfrm>
            <a:off x="152400" y="985838"/>
            <a:ext cx="7467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2400" b="1" noProof="0" dirty="0">
                <a:solidFill>
                  <a:schemeClr val="tx2">
                    <a:lumMod val="75000"/>
                  </a:schemeClr>
                </a:solidFill>
                <a:latin typeface="Times New Roman" charset="0"/>
                <a:ea typeface="Times New Roman" charset="0"/>
                <a:cs typeface="Times New Roman" charset="0"/>
              </a:rPr>
              <a:t>Project Timeline</a:t>
            </a:r>
            <a:endParaRPr kumimoji="0" lang="en-US" altLang="en-US" sz="2400" b="1" i="0" u="none" strike="noStrike" kern="1200" cap="none" spc="0" normalizeH="0" baseline="0" noProof="0" dirty="0">
              <a:ln>
                <a:noFill/>
              </a:ln>
              <a:solidFill>
                <a:schemeClr val="tx2">
                  <a:lumMod val="75000"/>
                </a:schemeClr>
              </a:solidFill>
              <a:effectLst/>
              <a:uLnTx/>
              <a:uFillTx/>
              <a:latin typeface="Times New Roman" charset="0"/>
              <a:ea typeface="Times New Roman" charset="0"/>
              <a:cs typeface="Times New Roman" charset="0"/>
            </a:endParaRPr>
          </a:p>
        </p:txBody>
      </p:sp>
      <p:graphicFrame>
        <p:nvGraphicFramePr>
          <p:cNvPr id="21" name="Table 20"/>
          <p:cNvGraphicFramePr>
            <a:graphicFrameLocks noGrp="1"/>
          </p:cNvGraphicFramePr>
          <p:nvPr/>
        </p:nvGraphicFramePr>
        <p:xfrm>
          <a:off x="228774" y="1416172"/>
          <a:ext cx="8296110" cy="597774"/>
        </p:xfrm>
        <a:graphic>
          <a:graphicData uri="http://schemas.openxmlformats.org/drawingml/2006/table">
            <a:tbl>
              <a:tblPr firstRow="1" bandRow="1">
                <a:tableStyleId>{5C22544A-7EE6-4342-B048-85BDC9FD1C3A}</a:tableStyleId>
              </a:tblPr>
              <a:tblGrid>
                <a:gridCol w="553074">
                  <a:extLst>
                    <a:ext uri="{9D8B030D-6E8A-4147-A177-3AD203B41FA5}">
                      <a16:colId xmlns:a16="http://schemas.microsoft.com/office/drawing/2014/main" val="765972642"/>
                    </a:ext>
                  </a:extLst>
                </a:gridCol>
                <a:gridCol w="553074">
                  <a:extLst>
                    <a:ext uri="{9D8B030D-6E8A-4147-A177-3AD203B41FA5}">
                      <a16:colId xmlns:a16="http://schemas.microsoft.com/office/drawing/2014/main" val="2911594785"/>
                    </a:ext>
                  </a:extLst>
                </a:gridCol>
                <a:gridCol w="553074">
                  <a:extLst>
                    <a:ext uri="{9D8B030D-6E8A-4147-A177-3AD203B41FA5}">
                      <a16:colId xmlns:a16="http://schemas.microsoft.com/office/drawing/2014/main" val="1176554961"/>
                    </a:ext>
                  </a:extLst>
                </a:gridCol>
                <a:gridCol w="553074">
                  <a:extLst>
                    <a:ext uri="{9D8B030D-6E8A-4147-A177-3AD203B41FA5}">
                      <a16:colId xmlns:a16="http://schemas.microsoft.com/office/drawing/2014/main" val="4133011797"/>
                    </a:ext>
                  </a:extLst>
                </a:gridCol>
                <a:gridCol w="553074">
                  <a:extLst>
                    <a:ext uri="{9D8B030D-6E8A-4147-A177-3AD203B41FA5}">
                      <a16:colId xmlns:a16="http://schemas.microsoft.com/office/drawing/2014/main" val="3712496128"/>
                    </a:ext>
                  </a:extLst>
                </a:gridCol>
                <a:gridCol w="553074">
                  <a:extLst>
                    <a:ext uri="{9D8B030D-6E8A-4147-A177-3AD203B41FA5}">
                      <a16:colId xmlns:a16="http://schemas.microsoft.com/office/drawing/2014/main" val="1539132938"/>
                    </a:ext>
                  </a:extLst>
                </a:gridCol>
                <a:gridCol w="553074">
                  <a:extLst>
                    <a:ext uri="{9D8B030D-6E8A-4147-A177-3AD203B41FA5}">
                      <a16:colId xmlns:a16="http://schemas.microsoft.com/office/drawing/2014/main" val="1063869689"/>
                    </a:ext>
                  </a:extLst>
                </a:gridCol>
                <a:gridCol w="553074">
                  <a:extLst>
                    <a:ext uri="{9D8B030D-6E8A-4147-A177-3AD203B41FA5}">
                      <a16:colId xmlns:a16="http://schemas.microsoft.com/office/drawing/2014/main" val="326315190"/>
                    </a:ext>
                  </a:extLst>
                </a:gridCol>
                <a:gridCol w="553074">
                  <a:extLst>
                    <a:ext uri="{9D8B030D-6E8A-4147-A177-3AD203B41FA5}">
                      <a16:colId xmlns:a16="http://schemas.microsoft.com/office/drawing/2014/main" val="991263299"/>
                    </a:ext>
                  </a:extLst>
                </a:gridCol>
                <a:gridCol w="553074">
                  <a:extLst>
                    <a:ext uri="{9D8B030D-6E8A-4147-A177-3AD203B41FA5}">
                      <a16:colId xmlns:a16="http://schemas.microsoft.com/office/drawing/2014/main" val="1799740231"/>
                    </a:ext>
                  </a:extLst>
                </a:gridCol>
                <a:gridCol w="553074">
                  <a:extLst>
                    <a:ext uri="{9D8B030D-6E8A-4147-A177-3AD203B41FA5}">
                      <a16:colId xmlns:a16="http://schemas.microsoft.com/office/drawing/2014/main" val="3718451445"/>
                    </a:ext>
                  </a:extLst>
                </a:gridCol>
                <a:gridCol w="553074">
                  <a:extLst>
                    <a:ext uri="{9D8B030D-6E8A-4147-A177-3AD203B41FA5}">
                      <a16:colId xmlns:a16="http://schemas.microsoft.com/office/drawing/2014/main" val="193522707"/>
                    </a:ext>
                  </a:extLst>
                </a:gridCol>
                <a:gridCol w="553074">
                  <a:extLst>
                    <a:ext uri="{9D8B030D-6E8A-4147-A177-3AD203B41FA5}">
                      <a16:colId xmlns:a16="http://schemas.microsoft.com/office/drawing/2014/main" val="79971157"/>
                    </a:ext>
                  </a:extLst>
                </a:gridCol>
                <a:gridCol w="553074">
                  <a:extLst>
                    <a:ext uri="{9D8B030D-6E8A-4147-A177-3AD203B41FA5}">
                      <a16:colId xmlns:a16="http://schemas.microsoft.com/office/drawing/2014/main" val="3022268410"/>
                    </a:ext>
                  </a:extLst>
                </a:gridCol>
                <a:gridCol w="553074">
                  <a:extLst>
                    <a:ext uri="{9D8B030D-6E8A-4147-A177-3AD203B41FA5}">
                      <a16:colId xmlns:a16="http://schemas.microsoft.com/office/drawing/2014/main" val="3109631217"/>
                    </a:ext>
                  </a:extLst>
                </a:gridCol>
              </a:tblGrid>
              <a:tr h="293248">
                <a:tc gridSpan="12">
                  <a:txBody>
                    <a:bodyPr/>
                    <a:lstStyle/>
                    <a:p>
                      <a:pPr algn="ctr" rtl="0" fontAlgn="ctr"/>
                      <a:r>
                        <a:rPr lang="en-US" sz="1400" u="none" strike="noStrike" dirty="0">
                          <a:effectLst/>
                        </a:rPr>
                        <a:t>2019</a:t>
                      </a:r>
                      <a:endParaRPr lang="en-US" sz="1400" b="1" i="0" u="none" strike="noStrike" dirty="0">
                        <a:solidFill>
                          <a:srgbClr val="FFFFFF"/>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pPr algn="ctr" rtl="0" fontAlgn="ctr"/>
                      <a:endParaRPr lang="en-US" sz="1400" b="1" i="0" u="none" strike="noStrike" dirty="0">
                        <a:solidFill>
                          <a:srgbClr val="FFFFFF"/>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rtl="0" fontAlgn="ctr"/>
                      <a:r>
                        <a:rPr lang="en-US" sz="1400" b="1" i="0" u="none" strike="noStrike" dirty="0">
                          <a:solidFill>
                            <a:srgbClr val="FFFFFF"/>
                          </a:solidFill>
                          <a:effectLst/>
                          <a:latin typeface="Calibri" panose="020F0502020204030204" pitchFamily="34" charset="0"/>
                        </a:rPr>
                        <a:t>2020</a:t>
                      </a:r>
                    </a:p>
                  </a:txBody>
                  <a:tcPr marL="9525" marR="9525" marT="9525" marB="0" anchor="ctr"/>
                </a:tc>
                <a:tc hMerge="1">
                  <a:txBody>
                    <a:bodyPr/>
                    <a:lstStyle/>
                    <a:p>
                      <a:pPr algn="ctr" rtl="0" fontAlgn="ctr"/>
                      <a:endParaRPr lang="en-US" sz="1400" b="1" i="0" u="none" strike="noStrike" dirty="0">
                        <a:solidFill>
                          <a:srgbClr val="FFFFFF"/>
                        </a:solidFill>
                        <a:effectLst/>
                        <a:latin typeface="Calibri" panose="020F0502020204030204" pitchFamily="34" charset="0"/>
                      </a:endParaRPr>
                    </a:p>
                  </a:txBody>
                  <a:tcPr marL="9525" marR="9525" marT="9525" marB="0" anchor="ctr"/>
                </a:tc>
                <a:tc hMerge="1">
                  <a:txBody>
                    <a:bodyPr/>
                    <a:lstStyle/>
                    <a:p>
                      <a:pPr algn="ctr" rtl="0" fontAlgn="ctr"/>
                      <a:endParaRPr lang="en-US" sz="1400" b="1" i="0" u="none" strike="noStrike" dirty="0">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30043908"/>
                  </a:ext>
                </a:extLst>
              </a:tr>
              <a:tr h="304526">
                <a:tc>
                  <a:txBody>
                    <a:bodyPr/>
                    <a:lstStyle/>
                    <a:p>
                      <a:pPr algn="ctr" rtl="0" fontAlgn="ctr"/>
                      <a:r>
                        <a:rPr lang="en-US" sz="1400" u="none" strike="noStrike" dirty="0">
                          <a:effectLst/>
                        </a:rPr>
                        <a:t>Jan</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Feb</a:t>
                      </a:r>
                      <a:endParaRPr lang="en-US" sz="1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400" u="none" strike="noStrike" dirty="0">
                          <a:effectLst/>
                        </a:rPr>
                        <a:t>Mar</a:t>
                      </a:r>
                      <a:endParaRPr lang="en-US" sz="1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400" u="none" strike="noStrike" dirty="0">
                          <a:effectLst/>
                        </a:rPr>
                        <a:t>Apr</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May</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Jun</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July</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b="0" i="0" u="none" strike="noStrike" dirty="0">
                          <a:solidFill>
                            <a:schemeClr val="dk1"/>
                          </a:solidFill>
                          <a:effectLst/>
                          <a:latin typeface="+mn-lt"/>
                        </a:rPr>
                        <a:t>Aug</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Sept</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b="0" i="0" u="none" strike="noStrike" dirty="0">
                          <a:solidFill>
                            <a:schemeClr val="dk1"/>
                          </a:solidFill>
                          <a:effectLst/>
                          <a:latin typeface="+mn-lt"/>
                        </a:rPr>
                        <a:t>Oct</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Nov</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Dec</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b="0" i="0" u="none" strike="noStrike" dirty="0">
                          <a:solidFill>
                            <a:srgbClr val="000000"/>
                          </a:solidFill>
                          <a:effectLst/>
                          <a:latin typeface="Calibri" panose="020F0502020204030204" pitchFamily="34" charset="0"/>
                        </a:rPr>
                        <a:t>Jan</a:t>
                      </a:r>
                    </a:p>
                  </a:txBody>
                  <a:tcPr marL="9525" marR="9525" marT="9525" marB="0" anchor="ctr"/>
                </a:tc>
                <a:tc>
                  <a:txBody>
                    <a:bodyPr/>
                    <a:lstStyle/>
                    <a:p>
                      <a:pPr algn="ctr" rtl="0" fontAlgn="ctr"/>
                      <a:r>
                        <a:rPr lang="en-US" sz="1400" b="0" i="0" u="none" strike="noStrike" dirty="0">
                          <a:solidFill>
                            <a:srgbClr val="000000"/>
                          </a:solidFill>
                          <a:effectLst/>
                          <a:latin typeface="Calibri" panose="020F0502020204030204" pitchFamily="34" charset="0"/>
                        </a:rPr>
                        <a:t>Feb</a:t>
                      </a:r>
                    </a:p>
                  </a:txBody>
                  <a:tcPr marL="9525" marR="9525" marT="9525" marB="0" anchor="ctr"/>
                </a:tc>
                <a:tc>
                  <a:txBody>
                    <a:bodyPr/>
                    <a:lstStyle/>
                    <a:p>
                      <a:pPr algn="ctr" rtl="0" fontAlgn="ctr"/>
                      <a:r>
                        <a:rPr lang="en-US" sz="1400" b="0" i="0" u="none" strike="noStrike" dirty="0">
                          <a:solidFill>
                            <a:srgbClr val="000000"/>
                          </a:solidFill>
                          <a:effectLst/>
                          <a:latin typeface="Calibri" panose="020F0502020204030204" pitchFamily="34" charset="0"/>
                        </a:rPr>
                        <a:t>Mar</a:t>
                      </a:r>
                    </a:p>
                  </a:txBody>
                  <a:tcPr marL="9525" marR="9525" marT="9525" marB="0" anchor="ctr"/>
                </a:tc>
                <a:extLst>
                  <a:ext uri="{0D108BD9-81ED-4DB2-BD59-A6C34878D82A}">
                    <a16:rowId xmlns:a16="http://schemas.microsoft.com/office/drawing/2014/main" val="974971006"/>
                  </a:ext>
                </a:extLst>
              </a:tr>
            </a:tbl>
          </a:graphicData>
        </a:graphic>
      </p:graphicFrame>
      <p:grpSp>
        <p:nvGrpSpPr>
          <p:cNvPr id="6" name="Group 5" descr="Project kickoff was in January 2019 and the initial Go-Live was on October 2019. Today is in between October 2019 and November 2019 where the Travel Policy Review and Revisions, Project Rollout, End User Training, and Change Management are all happening.">
            <a:extLst>
              <a:ext uri="{FF2B5EF4-FFF2-40B4-BE49-F238E27FC236}">
                <a16:creationId xmlns:a16="http://schemas.microsoft.com/office/drawing/2014/main" id="{5CBA40CF-0C53-9833-8FA6-D84E33095410}"/>
              </a:ext>
            </a:extLst>
          </p:cNvPr>
          <p:cNvGrpSpPr/>
          <p:nvPr/>
        </p:nvGrpSpPr>
        <p:grpSpPr>
          <a:xfrm>
            <a:off x="50800" y="1408126"/>
            <a:ext cx="8474078" cy="5337069"/>
            <a:chOff x="50800" y="1408126"/>
            <a:chExt cx="8474078" cy="5337069"/>
          </a:xfrm>
        </p:grpSpPr>
        <p:grpSp>
          <p:nvGrpSpPr>
            <p:cNvPr id="4" name="Group 3" descr="Project kickoff was in January 2019 and the initial Go-Live was on October 2019. Today is in between October 2019 and November 2019 where the Travel Policy Review and Revisions, Project Rollout, End User Training, and Change Management are all happening.">
              <a:extLst>
                <a:ext uri="{FF2B5EF4-FFF2-40B4-BE49-F238E27FC236}">
                  <a16:creationId xmlns:a16="http://schemas.microsoft.com/office/drawing/2014/main" id="{1CFAAD59-43E8-729C-D1E9-BA598B6D33F5}"/>
                </a:ext>
              </a:extLst>
            </p:cNvPr>
            <p:cNvGrpSpPr/>
            <p:nvPr/>
          </p:nvGrpSpPr>
          <p:grpSpPr>
            <a:xfrm>
              <a:off x="384396" y="1408126"/>
              <a:ext cx="8140482" cy="5337069"/>
              <a:chOff x="384396" y="1408126"/>
              <a:chExt cx="8140482" cy="5337069"/>
            </a:xfrm>
          </p:grpSpPr>
          <p:cxnSp>
            <p:nvCxnSpPr>
              <p:cNvPr id="12" name="Straight Connector 11"/>
              <p:cNvCxnSpPr/>
              <p:nvPr/>
            </p:nvCxnSpPr>
            <p:spPr>
              <a:xfrm>
                <a:off x="5749462" y="1408126"/>
                <a:ext cx="18120" cy="5130786"/>
              </a:xfrm>
              <a:prstGeom prst="line">
                <a:avLst/>
              </a:prstGeom>
              <a:ln>
                <a:prstDash val="dash"/>
              </a:ln>
            </p:spPr>
            <p:style>
              <a:lnRef idx="2">
                <a:schemeClr val="accent2"/>
              </a:lnRef>
              <a:fillRef idx="0">
                <a:schemeClr val="accent2"/>
              </a:fillRef>
              <a:effectRef idx="1">
                <a:schemeClr val="accent2"/>
              </a:effectRef>
              <a:fontRef idx="minor">
                <a:schemeClr val="tx1"/>
              </a:fontRef>
            </p:style>
          </p:cxnSp>
          <p:grpSp>
            <p:nvGrpSpPr>
              <p:cNvPr id="3" name="Group 2">
                <a:extLst>
                  <a:ext uri="{FF2B5EF4-FFF2-40B4-BE49-F238E27FC236}">
                    <a16:creationId xmlns:a16="http://schemas.microsoft.com/office/drawing/2014/main" id="{D9972A59-3831-52FA-13B8-33C0E5E89782}"/>
                  </a:ext>
                </a:extLst>
              </p:cNvPr>
              <p:cNvGrpSpPr/>
              <p:nvPr/>
            </p:nvGrpSpPr>
            <p:grpSpPr>
              <a:xfrm>
                <a:off x="384396" y="2135382"/>
                <a:ext cx="8140482" cy="4609813"/>
                <a:chOff x="384396" y="2135382"/>
                <a:chExt cx="8140482" cy="4609813"/>
              </a:xfrm>
            </p:grpSpPr>
            <p:sp>
              <p:nvSpPr>
                <p:cNvPr id="13" name="Chevron 12"/>
                <p:cNvSpPr/>
                <p:nvPr/>
              </p:nvSpPr>
              <p:spPr>
                <a:xfrm>
                  <a:off x="2919088" y="3801435"/>
                  <a:ext cx="2018544" cy="399084"/>
                </a:xfrm>
                <a:prstGeom prst="chevron">
                  <a:avLst/>
                </a:prstGeom>
                <a:gradFill>
                  <a:gsLst>
                    <a:gs pos="79000">
                      <a:srgbClr val="3D8BCD"/>
                    </a:gs>
                    <a:gs pos="0">
                      <a:srgbClr val="4563C3"/>
                    </a:gs>
                    <a:gs pos="96000">
                      <a:srgbClr val="4667C4"/>
                    </a:gs>
                  </a:gsLst>
                </a:gradFill>
                <a:ln/>
              </p:spPr>
              <p:style>
                <a:lnRef idx="0">
                  <a:schemeClr val="accent5"/>
                </a:lnRef>
                <a:fillRef idx="3">
                  <a:schemeClr val="accent5"/>
                </a:fillRef>
                <a:effectRef idx="3">
                  <a:schemeClr val="accent5"/>
                </a:effectRef>
                <a:fontRef idx="minor">
                  <a:schemeClr val="lt1"/>
                </a:fontRef>
              </p:style>
              <p:txBody>
                <a:bodyPr lIns="0" rIns="0" rtlCol="0" anchor="ctr"/>
                <a:lstStyle/>
                <a:p>
                  <a:pPr algn="ctr" eaLnBrk="0" fontAlgn="base" hangingPunct="0">
                    <a:spcBef>
                      <a:spcPct val="0"/>
                    </a:spcBef>
                    <a:spcAft>
                      <a:spcPct val="0"/>
                    </a:spcAft>
                  </a:pPr>
                  <a:r>
                    <a:rPr lang="en-US" sz="1100" b="1" dirty="0">
                      <a:solidFill>
                        <a:schemeClr val="bg1"/>
                      </a:solidFill>
                    </a:rPr>
                    <a:t>User Acceptance Testing</a:t>
                  </a:r>
                  <a:endParaRPr lang="en-US" sz="900" b="1" dirty="0">
                    <a:solidFill>
                      <a:schemeClr val="bg1"/>
                    </a:solidFill>
                  </a:endParaRPr>
                </a:p>
              </p:txBody>
            </p:sp>
            <p:sp>
              <p:nvSpPr>
                <p:cNvPr id="17" name="Chevron 16"/>
                <p:cNvSpPr/>
                <p:nvPr/>
              </p:nvSpPr>
              <p:spPr>
                <a:xfrm>
                  <a:off x="910624" y="2289936"/>
                  <a:ext cx="2069287" cy="419638"/>
                </a:xfrm>
                <a:prstGeom prst="chevron">
                  <a:avLst/>
                </a:prstGeom>
                <a:gradFill>
                  <a:gsLst>
                    <a:gs pos="79000">
                      <a:srgbClr val="3D8BCD"/>
                    </a:gs>
                    <a:gs pos="0">
                      <a:srgbClr val="4563C3"/>
                    </a:gs>
                    <a:gs pos="96000">
                      <a:srgbClr val="4667C4"/>
                    </a:gs>
                  </a:gsLst>
                </a:gradFill>
                <a:ln/>
              </p:spPr>
              <p:style>
                <a:lnRef idx="0">
                  <a:schemeClr val="accent5"/>
                </a:lnRef>
                <a:fillRef idx="3">
                  <a:schemeClr val="accent5"/>
                </a:fillRef>
                <a:effectRef idx="3">
                  <a:schemeClr val="accent5"/>
                </a:effectRef>
                <a:fontRef idx="minor">
                  <a:schemeClr val="lt1"/>
                </a:fontRef>
              </p:style>
              <p:txBody>
                <a:bodyPr lIns="0" rIns="0" rtlCol="0" anchor="ctr"/>
                <a:lstStyle/>
                <a:p>
                  <a:pPr algn="ctr" eaLnBrk="0" fontAlgn="base" hangingPunct="0">
                    <a:spcBef>
                      <a:spcPct val="0"/>
                    </a:spcBef>
                    <a:spcAft>
                      <a:spcPct val="0"/>
                    </a:spcAft>
                  </a:pPr>
                  <a:r>
                    <a:rPr lang="en-US" sz="1100" b="1" dirty="0">
                      <a:solidFill>
                        <a:schemeClr val="bg1"/>
                      </a:solidFill>
                    </a:rPr>
                    <a:t>System Configuration</a:t>
                  </a:r>
                  <a:endParaRPr lang="en-US" sz="1400" b="1" dirty="0">
                    <a:solidFill>
                      <a:schemeClr val="bg1"/>
                    </a:solidFill>
                  </a:endParaRPr>
                </a:p>
              </p:txBody>
            </p:sp>
            <p:sp>
              <p:nvSpPr>
                <p:cNvPr id="18" name="TextBox 17"/>
                <p:cNvSpPr txBox="1"/>
                <p:nvPr/>
              </p:nvSpPr>
              <p:spPr>
                <a:xfrm>
                  <a:off x="5567142" y="4287453"/>
                  <a:ext cx="1086094" cy="246221"/>
                </a:xfrm>
                <a:prstGeom prst="rect">
                  <a:avLst/>
                </a:prstGeom>
                <a:noFill/>
              </p:spPr>
              <p:txBody>
                <a:bodyPr wrap="square" rtlCol="0">
                  <a:spAutoFit/>
                </a:bodyPr>
                <a:lstStyle/>
                <a:p>
                  <a:pPr algn="ctr"/>
                  <a:r>
                    <a:rPr lang="en-US" sz="1000" dirty="0"/>
                    <a:t>Initial Go-Live</a:t>
                  </a:r>
                </a:p>
              </p:txBody>
            </p:sp>
            <p:sp>
              <p:nvSpPr>
                <p:cNvPr id="19" name="Right Arrow 18"/>
                <p:cNvSpPr/>
                <p:nvPr/>
              </p:nvSpPr>
              <p:spPr>
                <a:xfrm rot="16200000">
                  <a:off x="406052" y="2113726"/>
                  <a:ext cx="358775" cy="4020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2078763" y="2831589"/>
                  <a:ext cx="1088967" cy="430887"/>
                </a:xfrm>
                <a:prstGeom prst="rect">
                  <a:avLst/>
                </a:prstGeom>
                <a:noFill/>
              </p:spPr>
              <p:txBody>
                <a:bodyPr wrap="square" rtlCol="0">
                  <a:spAutoFit/>
                </a:bodyPr>
                <a:lstStyle/>
                <a:p>
                  <a:pPr algn="ctr"/>
                  <a:r>
                    <a:rPr lang="en-US" sz="1100" dirty="0"/>
                    <a:t>Project </a:t>
                  </a:r>
                </a:p>
                <a:p>
                  <a:pPr algn="ctr"/>
                  <a:r>
                    <a:rPr lang="en-US" sz="1100" dirty="0"/>
                    <a:t>Kick-Off</a:t>
                  </a:r>
                </a:p>
              </p:txBody>
            </p:sp>
            <p:sp>
              <p:nvSpPr>
                <p:cNvPr id="22" name="Chevron 21"/>
                <p:cNvSpPr/>
                <p:nvPr/>
              </p:nvSpPr>
              <p:spPr>
                <a:xfrm>
                  <a:off x="926895" y="2795536"/>
                  <a:ext cx="2053016" cy="415986"/>
                </a:xfrm>
                <a:prstGeom prst="chevron">
                  <a:avLst/>
                </a:prstGeom>
                <a:gradFill>
                  <a:gsLst>
                    <a:gs pos="79000">
                      <a:srgbClr val="3D8BCD"/>
                    </a:gs>
                    <a:gs pos="0">
                      <a:srgbClr val="4563C3"/>
                    </a:gs>
                    <a:gs pos="96000">
                      <a:srgbClr val="4667C4"/>
                    </a:gs>
                  </a:gsLst>
                </a:gradFill>
                <a:ln/>
              </p:spPr>
              <p:style>
                <a:lnRef idx="0">
                  <a:schemeClr val="accent5"/>
                </a:lnRef>
                <a:fillRef idx="3">
                  <a:schemeClr val="accent5"/>
                </a:fillRef>
                <a:effectRef idx="3">
                  <a:schemeClr val="accent5"/>
                </a:effectRef>
                <a:fontRef idx="minor">
                  <a:schemeClr val="lt1"/>
                </a:fontRef>
              </p:style>
              <p:txBody>
                <a:bodyPr lIns="0" rIns="0" rtlCol="0" anchor="ctr"/>
                <a:lstStyle/>
                <a:p>
                  <a:pPr algn="ctr" eaLnBrk="0" fontAlgn="base" hangingPunct="0">
                    <a:spcBef>
                      <a:spcPct val="0"/>
                    </a:spcBef>
                    <a:spcAft>
                      <a:spcPct val="0"/>
                    </a:spcAft>
                  </a:pPr>
                  <a:r>
                    <a:rPr lang="en-US" sz="1100" b="1" dirty="0">
                      <a:solidFill>
                        <a:schemeClr val="bg1"/>
                      </a:solidFill>
                    </a:rPr>
                    <a:t>Integration Development</a:t>
                  </a:r>
                  <a:endParaRPr lang="en-US" sz="900" b="1" dirty="0">
                    <a:solidFill>
                      <a:schemeClr val="bg1"/>
                    </a:solidFill>
                  </a:endParaRPr>
                </a:p>
              </p:txBody>
            </p:sp>
            <p:sp>
              <p:nvSpPr>
                <p:cNvPr id="23" name="Chevron 22"/>
                <p:cNvSpPr/>
                <p:nvPr/>
              </p:nvSpPr>
              <p:spPr>
                <a:xfrm>
                  <a:off x="5252942" y="4544740"/>
                  <a:ext cx="3271936" cy="415986"/>
                </a:xfrm>
                <a:prstGeom prst="chevron">
                  <a:avLst/>
                </a:prstGeom>
                <a:gradFill>
                  <a:gsLst>
                    <a:gs pos="79000">
                      <a:srgbClr val="3D8BCD"/>
                    </a:gs>
                    <a:gs pos="0">
                      <a:srgbClr val="4563C3"/>
                    </a:gs>
                    <a:gs pos="96000">
                      <a:srgbClr val="4667C4"/>
                    </a:gs>
                  </a:gsLst>
                </a:gradFill>
                <a:ln/>
              </p:spPr>
              <p:style>
                <a:lnRef idx="0">
                  <a:schemeClr val="accent5"/>
                </a:lnRef>
                <a:fillRef idx="3">
                  <a:schemeClr val="accent5"/>
                </a:fillRef>
                <a:effectRef idx="3">
                  <a:schemeClr val="accent5"/>
                </a:effectRef>
                <a:fontRef idx="minor">
                  <a:schemeClr val="lt1"/>
                </a:fontRef>
              </p:style>
              <p:txBody>
                <a:bodyPr lIns="0" rIns="0" rtlCol="0" anchor="ctr"/>
                <a:lstStyle/>
                <a:p>
                  <a:pPr algn="ctr" eaLnBrk="0" fontAlgn="base" hangingPunct="0">
                    <a:spcBef>
                      <a:spcPct val="0"/>
                    </a:spcBef>
                    <a:spcAft>
                      <a:spcPct val="0"/>
                    </a:spcAft>
                  </a:pPr>
                  <a:r>
                    <a:rPr lang="en-US" sz="1100" b="1" dirty="0">
                      <a:solidFill>
                        <a:schemeClr val="bg1"/>
                      </a:solidFill>
                    </a:rPr>
                    <a:t>Project Rollout </a:t>
                  </a:r>
                </a:p>
              </p:txBody>
            </p:sp>
            <p:sp>
              <p:nvSpPr>
                <p:cNvPr id="24" name="Chevron 23"/>
                <p:cNvSpPr/>
                <p:nvPr/>
              </p:nvSpPr>
              <p:spPr>
                <a:xfrm>
                  <a:off x="942502" y="3308160"/>
                  <a:ext cx="5544568" cy="415986"/>
                </a:xfrm>
                <a:prstGeom prst="chevron">
                  <a:avLst/>
                </a:prstGeom>
                <a:gradFill>
                  <a:gsLst>
                    <a:gs pos="79000">
                      <a:srgbClr val="3D8BCD"/>
                    </a:gs>
                    <a:gs pos="0">
                      <a:srgbClr val="4563C3"/>
                    </a:gs>
                    <a:gs pos="96000">
                      <a:srgbClr val="4667C4"/>
                    </a:gs>
                  </a:gsLst>
                </a:gradFill>
                <a:ln/>
              </p:spPr>
              <p:style>
                <a:lnRef idx="0">
                  <a:schemeClr val="accent5"/>
                </a:lnRef>
                <a:fillRef idx="3">
                  <a:schemeClr val="accent5"/>
                </a:fillRef>
                <a:effectRef idx="3">
                  <a:schemeClr val="accent5"/>
                </a:effectRef>
                <a:fontRef idx="minor">
                  <a:schemeClr val="lt1"/>
                </a:fontRef>
              </p:style>
              <p:txBody>
                <a:bodyPr lIns="0" rIns="0" rtlCol="0" anchor="ctr"/>
                <a:lstStyle/>
                <a:p>
                  <a:pPr algn="ctr" eaLnBrk="0" fontAlgn="base" hangingPunct="0">
                    <a:spcBef>
                      <a:spcPct val="0"/>
                    </a:spcBef>
                    <a:spcAft>
                      <a:spcPct val="0"/>
                    </a:spcAft>
                  </a:pPr>
                  <a:r>
                    <a:rPr lang="en-US" sz="1100" b="1" dirty="0">
                      <a:solidFill>
                        <a:schemeClr val="bg1"/>
                      </a:solidFill>
                    </a:rPr>
                    <a:t>Travel Policy Review and Revisions</a:t>
                  </a:r>
                  <a:endParaRPr lang="en-US" sz="900" b="1" dirty="0">
                    <a:solidFill>
                      <a:schemeClr val="bg1"/>
                    </a:solidFill>
                  </a:endParaRPr>
                </a:p>
              </p:txBody>
            </p:sp>
            <p:sp>
              <p:nvSpPr>
                <p:cNvPr id="25" name="Chevron 24"/>
                <p:cNvSpPr/>
                <p:nvPr/>
              </p:nvSpPr>
              <p:spPr>
                <a:xfrm>
                  <a:off x="2384507" y="5683078"/>
                  <a:ext cx="6140371" cy="415986"/>
                </a:xfrm>
                <a:prstGeom prst="chevron">
                  <a:avLst/>
                </a:prstGeom>
                <a:gradFill>
                  <a:gsLst>
                    <a:gs pos="79000">
                      <a:srgbClr val="3D8BCD"/>
                    </a:gs>
                    <a:gs pos="0">
                      <a:srgbClr val="4563C3"/>
                    </a:gs>
                    <a:gs pos="96000">
                      <a:srgbClr val="4667C4"/>
                    </a:gs>
                  </a:gsLst>
                </a:gradFill>
                <a:ln/>
              </p:spPr>
              <p:style>
                <a:lnRef idx="0">
                  <a:schemeClr val="accent5"/>
                </a:lnRef>
                <a:fillRef idx="3">
                  <a:schemeClr val="accent5"/>
                </a:fillRef>
                <a:effectRef idx="3">
                  <a:schemeClr val="accent5"/>
                </a:effectRef>
                <a:fontRef idx="minor">
                  <a:schemeClr val="lt1"/>
                </a:fontRef>
              </p:style>
              <p:txBody>
                <a:bodyPr lIns="0" rIns="0" rtlCol="0" anchor="ctr"/>
                <a:lstStyle/>
                <a:p>
                  <a:pPr algn="ctr" eaLnBrk="0" fontAlgn="base" hangingPunct="0">
                    <a:spcBef>
                      <a:spcPct val="0"/>
                    </a:spcBef>
                    <a:spcAft>
                      <a:spcPct val="0"/>
                    </a:spcAft>
                  </a:pPr>
                  <a:r>
                    <a:rPr lang="en-US" sz="1100" b="1" dirty="0">
                      <a:solidFill>
                        <a:schemeClr val="bg1"/>
                      </a:solidFill>
                    </a:rPr>
                    <a:t>Change Management</a:t>
                  </a:r>
                </a:p>
              </p:txBody>
            </p:sp>
            <p:sp>
              <p:nvSpPr>
                <p:cNvPr id="26" name="Chevron 25"/>
                <p:cNvSpPr/>
                <p:nvPr/>
              </p:nvSpPr>
              <p:spPr>
                <a:xfrm>
                  <a:off x="4937632" y="5114793"/>
                  <a:ext cx="3587246" cy="415986"/>
                </a:xfrm>
                <a:prstGeom prst="chevron">
                  <a:avLst/>
                </a:prstGeom>
                <a:gradFill>
                  <a:gsLst>
                    <a:gs pos="79000">
                      <a:srgbClr val="3D8BCD"/>
                    </a:gs>
                    <a:gs pos="0">
                      <a:srgbClr val="4563C3"/>
                    </a:gs>
                    <a:gs pos="96000">
                      <a:srgbClr val="4667C4"/>
                    </a:gs>
                  </a:gsLst>
                </a:gradFill>
                <a:ln/>
              </p:spPr>
              <p:style>
                <a:lnRef idx="0">
                  <a:schemeClr val="accent5"/>
                </a:lnRef>
                <a:fillRef idx="3">
                  <a:schemeClr val="accent5"/>
                </a:fillRef>
                <a:effectRef idx="3">
                  <a:schemeClr val="accent5"/>
                </a:effectRef>
                <a:fontRef idx="minor">
                  <a:schemeClr val="lt1"/>
                </a:fontRef>
              </p:style>
              <p:txBody>
                <a:bodyPr lIns="0" rIns="0" rtlCol="0" anchor="ctr"/>
                <a:lstStyle/>
                <a:p>
                  <a:pPr algn="ctr" eaLnBrk="0" fontAlgn="base" hangingPunct="0">
                    <a:spcBef>
                      <a:spcPct val="0"/>
                    </a:spcBef>
                    <a:spcAft>
                      <a:spcPct val="0"/>
                    </a:spcAft>
                  </a:pPr>
                  <a:r>
                    <a:rPr lang="en-US" sz="1100" b="1" dirty="0">
                      <a:solidFill>
                        <a:schemeClr val="bg1"/>
                      </a:solidFill>
                    </a:rPr>
                    <a:t>End User Training</a:t>
                  </a:r>
                </a:p>
              </p:txBody>
            </p:sp>
            <p:sp>
              <p:nvSpPr>
                <p:cNvPr id="27" name="5-Point Star 26"/>
                <p:cNvSpPr/>
                <p:nvPr/>
              </p:nvSpPr>
              <p:spPr>
                <a:xfrm>
                  <a:off x="5443076" y="4254725"/>
                  <a:ext cx="248132" cy="237578"/>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28" name="TextBox 27"/>
                <p:cNvSpPr txBox="1"/>
                <p:nvPr/>
              </p:nvSpPr>
              <p:spPr>
                <a:xfrm>
                  <a:off x="6533765" y="4275085"/>
                  <a:ext cx="1811775" cy="261610"/>
                </a:xfrm>
                <a:prstGeom prst="rect">
                  <a:avLst/>
                </a:prstGeom>
                <a:noFill/>
              </p:spPr>
              <p:txBody>
                <a:bodyPr wrap="square" rtlCol="0">
                  <a:spAutoFit/>
                </a:bodyPr>
                <a:lstStyle/>
                <a:p>
                  <a:r>
                    <a:rPr lang="en-US" sz="1100" dirty="0"/>
                    <a:t>Full Campus Rollout</a:t>
                  </a:r>
                </a:p>
              </p:txBody>
            </p:sp>
            <p:sp>
              <p:nvSpPr>
                <p:cNvPr id="30" name="TextBox 29"/>
                <p:cNvSpPr txBox="1"/>
                <p:nvPr/>
              </p:nvSpPr>
              <p:spPr>
                <a:xfrm>
                  <a:off x="5556683" y="6525904"/>
                  <a:ext cx="930387" cy="219291"/>
                </a:xfrm>
                <a:prstGeom prst="rect">
                  <a:avLst/>
                </a:prstGeom>
                <a:noFill/>
              </p:spPr>
              <p:txBody>
                <a:bodyPr wrap="square" rtlCol="0">
                  <a:spAutoFit/>
                </a:bodyPr>
                <a:lstStyle/>
                <a:p>
                  <a:r>
                    <a:rPr lang="en-US" sz="825" dirty="0"/>
                    <a:t>Today</a:t>
                  </a:r>
                </a:p>
              </p:txBody>
            </p:sp>
          </p:grpSp>
        </p:grpSp>
        <p:sp>
          <p:nvSpPr>
            <p:cNvPr id="31" name="TextBox 30"/>
            <p:cNvSpPr txBox="1"/>
            <p:nvPr/>
          </p:nvSpPr>
          <p:spPr>
            <a:xfrm>
              <a:off x="50800" y="2503747"/>
              <a:ext cx="1058091" cy="430887"/>
            </a:xfrm>
            <a:prstGeom prst="rect">
              <a:avLst/>
            </a:prstGeom>
            <a:noFill/>
          </p:spPr>
          <p:txBody>
            <a:bodyPr wrap="square" rtlCol="0">
              <a:spAutoFit/>
            </a:bodyPr>
            <a:lstStyle/>
            <a:p>
              <a:pPr algn="ctr"/>
              <a:r>
                <a:rPr lang="en-US" sz="1100" dirty="0"/>
                <a:t>Project </a:t>
              </a:r>
            </a:p>
            <a:p>
              <a:pPr algn="ctr"/>
              <a:r>
                <a:rPr lang="en-US" sz="1100" dirty="0"/>
                <a:t>Kick Off</a:t>
              </a:r>
            </a:p>
          </p:txBody>
        </p:sp>
      </p:grpSp>
      <p:sp>
        <p:nvSpPr>
          <p:cNvPr id="22534" name="Slide Number Placeholder 2"/>
          <p:cNvSpPr>
            <a:spLocks noGrp="1"/>
          </p:cNvSpPr>
          <p:nvPr>
            <p:ph type="sldNum" sz="quarter" idx="12"/>
          </p:nvPr>
        </p:nvSpPr>
        <p:spPr bwMode="auto">
          <a:xfrm>
            <a:off x="8399900" y="6356350"/>
            <a:ext cx="2869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D984D1-F232-674E-9254-45AD73092934}" type="slidenum">
              <a:rPr kumimoji="0" lang="en-US" altLang="en-US" sz="1200" b="0" i="0" u="none" strike="noStrike" kern="1200" cap="none" spc="0" normalizeH="0" baseline="0" noProof="0">
                <a:ln>
                  <a:noFill/>
                </a:ln>
                <a:solidFill>
                  <a:srgbClr val="898989"/>
                </a:solidFill>
                <a:effectLst/>
                <a:uLnTx/>
                <a:uFillTx/>
                <a:latin typeface="Calibri" charset="0"/>
                <a:ea typeface="Arial" charset="0"/>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dirty="0">
              <a:ln>
                <a:noFill/>
              </a:ln>
              <a:solidFill>
                <a:srgbClr val="898989"/>
              </a:solidFill>
              <a:effectLst/>
              <a:uLnTx/>
              <a:uFillTx/>
              <a:latin typeface="Calibri" charset="0"/>
              <a:ea typeface="Arial" charset="0"/>
              <a:cs typeface="Arial" charset="0"/>
            </a:endParaRPr>
          </a:p>
        </p:txBody>
      </p:sp>
    </p:spTree>
    <p:extLst>
      <p:ext uri="{BB962C8B-B14F-4D97-AF65-F5344CB8AC3E}">
        <p14:creationId xmlns:p14="http://schemas.microsoft.com/office/powerpoint/2010/main" val="2862366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1"/>
          <p:cNvSpPr>
            <a:spLocks noGrp="1"/>
          </p:cNvSpPr>
          <p:nvPr>
            <p:ph type="title"/>
          </p:nvPr>
        </p:nvSpPr>
        <p:spPr>
          <a:xfrm>
            <a:off x="50800" y="152400"/>
            <a:ext cx="9067800" cy="631825"/>
          </a:xfrm>
          <a:solidFill>
            <a:srgbClr val="00487E"/>
          </a:solidFill>
        </p:spPr>
        <p:txBody>
          <a:bodyPr/>
          <a:lstStyle/>
          <a:p>
            <a:pPr algn="l" eaLnBrk="1" hangingPunct="1"/>
            <a:r>
              <a:rPr lang="en-US" altLang="en-US" sz="2800" dirty="0">
                <a:solidFill>
                  <a:schemeClr val="bg1"/>
                </a:solidFill>
                <a:latin typeface="Times New Roman" panose="02020603050405020304" pitchFamily="18" charset="0"/>
                <a:ea typeface="Times New Roman" charset="0"/>
                <a:cs typeface="Times New Roman" panose="02020603050405020304" pitchFamily="18" charset="0"/>
              </a:rPr>
              <a:t>Concur Travel and Expense</a:t>
            </a:r>
            <a:endParaRPr lang="en-US" altLang="en-US" sz="2800" dirty="0">
              <a:latin typeface="Times New Roman" panose="02020603050405020304" pitchFamily="18" charset="0"/>
              <a:ea typeface="Times New Roman" charset="0"/>
              <a:cs typeface="Times New Roman" panose="02020603050405020304" pitchFamily="18" charset="0"/>
            </a:endParaRPr>
          </a:p>
        </p:txBody>
      </p:sp>
      <p:sp>
        <p:nvSpPr>
          <p:cNvPr id="8" name="TextBox 7"/>
          <p:cNvSpPr txBox="1">
            <a:spLocks noChangeArrowheads="1"/>
          </p:cNvSpPr>
          <p:nvPr/>
        </p:nvSpPr>
        <p:spPr bwMode="auto">
          <a:xfrm>
            <a:off x="1873354" y="1385542"/>
            <a:ext cx="535601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400" b="1" i="0" u="none" strike="noStrike" kern="1200" cap="none" spc="0" normalizeH="0" baseline="0" noProof="0" dirty="0">
                <a:ln>
                  <a:noFill/>
                </a:ln>
                <a:solidFill>
                  <a:schemeClr val="tx2">
                    <a:lumMod val="75000"/>
                  </a:schemeClr>
                </a:solidFill>
                <a:effectLst/>
                <a:uLnTx/>
                <a:uFillTx/>
                <a:latin typeface="Times New Roman" panose="02020603050405020304" pitchFamily="18" charset="0"/>
                <a:ea typeface="+mn-ea"/>
                <a:cs typeface="Times New Roman" panose="02020603050405020304" pitchFamily="18" charset="0"/>
              </a:rPr>
              <a:t>Thank you for your time and attention!</a:t>
            </a: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altLang="en-US" sz="2400" b="1" i="0" u="none" strike="noStrike" kern="1200" cap="none" spc="0" normalizeH="0" baseline="0" noProof="0" dirty="0">
              <a:ln>
                <a:noFill/>
              </a:ln>
              <a:solidFill>
                <a:schemeClr val="tx2">
                  <a:lumMod val="75000"/>
                </a:schemeClr>
              </a:solidFill>
              <a:effectLst/>
              <a:uLnTx/>
              <a:uFillTx/>
              <a:latin typeface="Times New Roman" panose="02020603050405020304" pitchFamily="18" charset="0"/>
              <a:ea typeface="+mn-ea"/>
              <a:cs typeface="Times New Roman" panose="02020603050405020304" pitchFamily="18" charset="0"/>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400" b="1" i="0" u="none" strike="noStrike" kern="1200" cap="none" spc="0" normalizeH="0" baseline="0" noProof="0" dirty="0">
                <a:ln>
                  <a:noFill/>
                </a:ln>
                <a:solidFill>
                  <a:schemeClr val="tx2">
                    <a:lumMod val="75000"/>
                  </a:schemeClr>
                </a:solidFill>
                <a:effectLst/>
                <a:uLnTx/>
                <a:uFillTx/>
                <a:latin typeface="Times New Roman" panose="02020603050405020304" pitchFamily="18" charset="0"/>
                <a:ea typeface="+mn-ea"/>
                <a:cs typeface="Times New Roman" panose="02020603050405020304" pitchFamily="18" charset="0"/>
              </a:rPr>
              <a:t>Questions?</a:t>
            </a:r>
          </a:p>
        </p:txBody>
      </p:sp>
      <p:sp>
        <p:nvSpPr>
          <p:cNvPr id="10" name="Text Box 16"/>
          <p:cNvSpPr txBox="1">
            <a:spLocks noChangeArrowheads="1"/>
          </p:cNvSpPr>
          <p:nvPr/>
        </p:nvSpPr>
        <p:spPr bwMode="auto">
          <a:xfrm>
            <a:off x="152400" y="4494033"/>
            <a:ext cx="88392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1800" b="1" i="0" u="none" strike="noStrike" kern="1200" cap="none" spc="0" normalizeH="0" baseline="0" noProof="0" dirty="0">
                <a:ln>
                  <a:noFill/>
                </a:ln>
                <a:solidFill>
                  <a:schemeClr val="tx2">
                    <a:lumMod val="75000"/>
                  </a:schemeClr>
                </a:solidFill>
                <a:effectLst/>
                <a:uLnTx/>
                <a:uFillTx/>
                <a:latin typeface="Times New Roman" panose="02020603050405020304" pitchFamily="18" charset="0"/>
                <a:ea typeface="+mn-ea"/>
                <a:cs typeface="Times New Roman" panose="02020603050405020304" pitchFamily="18" charset="0"/>
              </a:rPr>
              <a:t>Contact Us Through Our Project Mailbox:</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1800" b="0" i="0" u="none" strike="noStrike" kern="1200" cap="none" spc="0" normalizeH="0" baseline="0" noProof="0" dirty="0">
                <a:ln>
                  <a:noFill/>
                </a:ln>
                <a:solidFill>
                  <a:srgbClr val="00487E"/>
                </a:solidFill>
                <a:effectLst/>
                <a:uLnTx/>
                <a:uFillTx/>
                <a:latin typeface="Times New Roman" panose="02020603050405020304" pitchFamily="18" charset="0"/>
                <a:ea typeface="+mn-ea"/>
                <a:cs typeface="Times New Roman" panose="02020603050405020304" pitchFamily="18" charset="0"/>
                <a:hlinkClick r:id="rId3"/>
              </a:rPr>
              <a:t>Travel.Project@uconn.edu</a:t>
            </a:r>
            <a:r>
              <a:rPr kumimoji="0" lang="en-US" altLang="en-US" sz="1800" b="0" i="0" u="none" strike="noStrike" kern="1200" cap="none" spc="0" normalizeH="0" baseline="0" noProof="0" dirty="0">
                <a:ln>
                  <a:noFill/>
                </a:ln>
                <a:solidFill>
                  <a:srgbClr val="00487E"/>
                </a:solidFill>
                <a:effectLst/>
                <a:uLnTx/>
                <a:uFillTx/>
                <a:latin typeface="Times New Roman" panose="02020603050405020304" pitchFamily="18" charset="0"/>
                <a:ea typeface="+mn-ea"/>
                <a:cs typeface="Times New Roman" panose="02020603050405020304" pitchFamily="18" charset="0"/>
              </a:rPr>
              <a:t> </a:t>
            </a: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dirty="0">
              <a:ln>
                <a:noFill/>
              </a:ln>
              <a:solidFill>
                <a:srgbClr val="00487E"/>
              </a:solidFill>
              <a:effectLst/>
              <a:uLnTx/>
              <a:uFillTx/>
              <a:latin typeface="Times New Roman" panose="02020603050405020304" pitchFamily="18" charset="0"/>
              <a:ea typeface="+mn-ea"/>
              <a:cs typeface="Times New Roman" panose="02020603050405020304" pitchFamily="18" charset="0"/>
            </a:endParaRPr>
          </a:p>
          <a:p>
            <a:pPr algn="ctr" defTabSz="457200">
              <a:spcBef>
                <a:spcPct val="0"/>
              </a:spcBef>
              <a:buNone/>
              <a:defRPr/>
            </a:pPr>
            <a:r>
              <a:rPr lang="en-US" altLang="en-US" sz="1800" b="1" dirty="0">
                <a:solidFill>
                  <a:schemeClr val="tx2">
                    <a:lumMod val="75000"/>
                  </a:schemeClr>
                </a:solidFill>
                <a:latin typeface="Times New Roman" panose="02020603050405020304" pitchFamily="18" charset="0"/>
                <a:cs typeface="Times New Roman" panose="02020603050405020304" pitchFamily="18" charset="0"/>
              </a:rPr>
              <a:t>Visit Our Website:</a:t>
            </a:r>
            <a:endParaRPr kumimoji="0" lang="en-US" altLang="en-US" sz="1800" b="0" i="0" u="none" strike="noStrike" kern="1200" cap="none" spc="0" normalizeH="0" baseline="0" noProof="0" dirty="0">
              <a:ln>
                <a:noFill/>
              </a:ln>
              <a:solidFill>
                <a:srgbClr val="00487E"/>
              </a:solidFill>
              <a:effectLst/>
              <a:uLnTx/>
              <a:uFillTx/>
              <a:latin typeface="Times New Roman" panose="02020603050405020304" pitchFamily="18" charset="0"/>
              <a:ea typeface="+mn-ea"/>
              <a:cs typeface="Times New Roman" panose="02020603050405020304" pitchFamily="18" charset="0"/>
            </a:endParaRPr>
          </a:p>
          <a:p>
            <a:pPr marL="0" marR="0" lvl="0" indent="0" algn="ctr" defTabSz="457200" rtl="0" eaLnBrk="1" fontAlgn="auto" latinLnBrk="0" hangingPunct="1">
              <a:lnSpc>
                <a:spcPct val="100000"/>
              </a:lnSpc>
              <a:spcBef>
                <a:spcPct val="0"/>
              </a:spcBef>
              <a:spcAft>
                <a:spcPts val="0"/>
              </a:spcAft>
              <a:buClrTx/>
              <a:buSzTx/>
              <a:buFontTx/>
              <a:buNone/>
              <a:tabLst/>
              <a:defRPr/>
            </a:pPr>
            <a:r>
              <a:rPr lang="en-US" altLang="en-US" sz="1800" dirty="0">
                <a:solidFill>
                  <a:srgbClr val="00487E"/>
                </a:solidFill>
                <a:latin typeface="Times New Roman" panose="02020603050405020304" pitchFamily="18" charset="0"/>
                <a:cs typeface="Times New Roman" panose="02020603050405020304" pitchFamily="18" charset="0"/>
                <a:hlinkClick r:id="rId4"/>
              </a:rPr>
              <a:t>https://concurproject.uconn.edu</a:t>
            </a:r>
            <a:r>
              <a:rPr lang="en-US" altLang="en-US" sz="1800" dirty="0">
                <a:solidFill>
                  <a:srgbClr val="00487E"/>
                </a:solidFill>
                <a:latin typeface="Times New Roman" panose="02020603050405020304" pitchFamily="18" charset="0"/>
                <a:cs typeface="Times New Roman" panose="02020603050405020304" pitchFamily="18" charset="0"/>
              </a:rPr>
              <a:t> </a:t>
            </a: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ABA213-EEDB-44DD-BC14-5D743E4F7D4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endParaRPr>
          </a:p>
        </p:txBody>
      </p:sp>
      <p:cxnSp>
        <p:nvCxnSpPr>
          <p:cNvPr id="6" name="Straight Connector 5">
            <a:extLst>
              <a:ext uri="{C183D7F6-B498-43B3-948B-1728B52AA6E4}">
                <adec:decorative xmlns:adec="http://schemas.microsoft.com/office/drawing/2017/decorative" val="1"/>
              </a:ext>
            </a:extLst>
          </p:cNvPr>
          <p:cNvCxnSpPr/>
          <p:nvPr/>
        </p:nvCxnSpPr>
        <p:spPr>
          <a:xfrm>
            <a:off x="0" y="911225"/>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AutoShape 13">
            <a:extLst>
              <a:ext uri="{C183D7F6-B498-43B3-948B-1728B52AA6E4}">
                <adec:decorative xmlns:adec="http://schemas.microsoft.com/office/drawing/2017/decorative" val="1"/>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charset="0"/>
            </a:endParaRPr>
          </a:p>
        </p:txBody>
      </p:sp>
      <p:pic>
        <p:nvPicPr>
          <p:cNvPr id="9" name="Picture 4">
            <a:extLs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1462" y="2851783"/>
            <a:ext cx="939800" cy="1406525"/>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279058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36428604F8E664388193096EA1232A0" ma:contentTypeVersion="11" ma:contentTypeDescription="Create a new document." ma:contentTypeScope="" ma:versionID="6675100bffdc880fa50666c10fae4684">
  <xsd:schema xmlns:xsd="http://www.w3.org/2001/XMLSchema" xmlns:xs="http://www.w3.org/2001/XMLSchema" xmlns:p="http://schemas.microsoft.com/office/2006/metadata/properties" xmlns:ns2="266d7378-0306-4a5c-8704-20bf57ad8ebb" xmlns:ns3="e16f6b68-41ff-40c7-9c8c-25b495cbb78a" targetNamespace="http://schemas.microsoft.com/office/2006/metadata/properties" ma:root="true" ma:fieldsID="1908526212f68361f2375f4185336654" ns2:_="" ns3:_="">
    <xsd:import namespace="266d7378-0306-4a5c-8704-20bf57ad8ebb"/>
    <xsd:import namespace="e16f6b68-41ff-40c7-9c8c-25b495cbb78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6d7378-0306-4a5c-8704-20bf57ad8e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0e6962ab-0744-46a3-9e0f-3fe952fbdfd0"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6f6b68-41ff-40c7-9c8c-25b495cbb78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b5e6ac8-0fc1-4703-9739-312a9c8d8fc8}" ma:internalName="TaxCatchAll" ma:showField="CatchAllData" ma:web="e16f6b68-41ff-40c7-9c8c-25b495cbb78a">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16f6b68-41ff-40c7-9c8c-25b495cbb78a" xsi:nil="true"/>
    <lcf76f155ced4ddcb4097134ff3c332f xmlns="266d7378-0306-4a5c-8704-20bf57ad8eb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FCE27C5-0781-4472-B5F5-4C6D8C2A5E6E}">
  <ds:schemaRefs>
    <ds:schemaRef ds:uri="http://schemas.microsoft.com/sharepoint/v3/contenttype/forms"/>
  </ds:schemaRefs>
</ds:datastoreItem>
</file>

<file path=customXml/itemProps2.xml><?xml version="1.0" encoding="utf-8"?>
<ds:datastoreItem xmlns:ds="http://schemas.openxmlformats.org/officeDocument/2006/customXml" ds:itemID="{0834A797-6375-46A8-AE77-5B1E0CDD8983}"/>
</file>

<file path=customXml/itemProps3.xml><?xml version="1.0" encoding="utf-8"?>
<ds:datastoreItem xmlns:ds="http://schemas.openxmlformats.org/officeDocument/2006/customXml" ds:itemID="{CAC9E689-A286-4FBA-B58E-7AF9D508D5AD}">
  <ds:schemaRefs>
    <ds:schemaRef ds:uri="http://purl.org/dc/dcmitype/"/>
    <ds:schemaRef ds:uri="http://schemas.openxmlformats.org/package/2006/metadata/core-properties"/>
    <ds:schemaRef ds:uri="http://schemas.microsoft.com/office/2006/metadata/properties"/>
    <ds:schemaRef ds:uri="http://schemas.microsoft.com/office/infopath/2007/PartnerControls"/>
    <ds:schemaRef ds:uri="http://schemas.microsoft.com/office/2006/documentManagement/types"/>
    <ds:schemaRef ds:uri="http://purl.org/dc/elements/1.1/"/>
    <ds:schemaRef ds:uri="http://purl.org/dc/terms/"/>
    <ds:schemaRef ds:uri="3637204c-c06c-44a7-8e9d-9474150fbf25"/>
    <ds:schemaRef ds:uri="535a3b67-a599-4396-a97f-5ff7a03fd7e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Leadership Summit Presentation - 16x9_Template(Purchased)</Template>
  <TotalTime>13570</TotalTime>
  <Words>528</Words>
  <Application>Microsoft Office PowerPoint</Application>
  <PresentationFormat>On-screen Show (4:3)</PresentationFormat>
  <Paragraphs>119</Paragraphs>
  <Slides>8</Slides>
  <Notes>8</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1_Office Theme</vt:lpstr>
      <vt:lpstr>Concur Travel and Expense</vt:lpstr>
      <vt:lpstr>Concur Travel and Expense</vt:lpstr>
      <vt:lpstr>Concur Travel and Expense</vt:lpstr>
      <vt:lpstr>Concur Travel and Expense</vt:lpstr>
      <vt:lpstr>Concur Travel and Expense</vt:lpstr>
      <vt:lpstr>Concur Travel and Expense</vt:lpstr>
      <vt:lpstr>Concur Travel and Expense</vt:lpstr>
      <vt:lpstr>Concur Travel and Expense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Concur Travel and Expense</dc:title>
  <dc:creator>Paige Gillig</dc:creator>
  <cp:lastModifiedBy>Desai, Stuti (Document Accessibility Specialist)</cp:lastModifiedBy>
  <cp:revision>135</cp:revision>
  <dcterms:created xsi:type="dcterms:W3CDTF">2018-01-08T16:59:24Z</dcterms:created>
  <dcterms:modified xsi:type="dcterms:W3CDTF">2023-05-18T18:27:01Z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0x010100636428604F8E664388193096EA1232A0</vt:lpwstr>
  </property>
</Properties>
</file>