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1" r:id="rId4"/>
  </p:sldMasterIdLst>
  <p:notesMasterIdLst>
    <p:notesMasterId r:id="rId24"/>
  </p:notesMasterIdLst>
  <p:handoutMasterIdLst>
    <p:handoutMasterId r:id="rId25"/>
  </p:handoutMasterIdLst>
  <p:sldIdLst>
    <p:sldId id="258" r:id="rId5"/>
    <p:sldId id="290" r:id="rId6"/>
    <p:sldId id="291" r:id="rId7"/>
    <p:sldId id="292" r:id="rId8"/>
    <p:sldId id="271" r:id="rId9"/>
    <p:sldId id="273" r:id="rId10"/>
    <p:sldId id="259" r:id="rId11"/>
    <p:sldId id="293" r:id="rId12"/>
    <p:sldId id="263" r:id="rId13"/>
    <p:sldId id="264" r:id="rId14"/>
    <p:sldId id="265" r:id="rId15"/>
    <p:sldId id="276" r:id="rId16"/>
    <p:sldId id="274" r:id="rId17"/>
    <p:sldId id="280" r:id="rId18"/>
    <p:sldId id="281" r:id="rId19"/>
    <p:sldId id="294" r:id="rId20"/>
    <p:sldId id="272" r:id="rId21"/>
    <p:sldId id="261" r:id="rId22"/>
    <p:sldId id="260"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formation and Communication Technology Accessibility" id="{42BFC9DC-98AA-3947-9C0D-E002EF958776}">
          <p14:sldIdLst>
            <p14:sldId id="258"/>
            <p14:sldId id="290"/>
            <p14:sldId id="291"/>
            <p14:sldId id="292"/>
            <p14:sldId id="271"/>
            <p14:sldId id="273"/>
            <p14:sldId id="259"/>
            <p14:sldId id="293"/>
            <p14:sldId id="263"/>
            <p14:sldId id="264"/>
            <p14:sldId id="265"/>
            <p14:sldId id="276"/>
            <p14:sldId id="274"/>
            <p14:sldId id="280"/>
            <p14:sldId id="281"/>
            <p14:sldId id="294"/>
            <p14:sldId id="272"/>
            <p14:sldId id="261"/>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66B"/>
    <a:srgbClr val="4B4C4F"/>
    <a:srgbClr val="414244"/>
    <a:srgbClr val="696B6D"/>
    <a:srgbClr val="000E2F"/>
    <a:srgbClr val="747679"/>
    <a:srgbClr val="7C878E"/>
    <a:srgbClr val="091C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50E8A-C761-4EDB-98A7-875CF175F708}" v="26" dt="2019-10-28T16:42:30.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8" y="72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Weber-Hottleman" userId="f1e6ee67-914d-4440-9241-0416afd2cc53" providerId="ADAL" clId="{23750E8A-C761-4EDB-98A7-875CF175F708}"/>
    <pc:docChg chg="modSld">
      <pc:chgData name="Kathryn Weber-Hottleman" userId="f1e6ee67-914d-4440-9241-0416afd2cc53" providerId="ADAL" clId="{23750E8A-C761-4EDB-98A7-875CF175F708}" dt="2019-10-28T16:42:30.672" v="33" actId="13244"/>
      <pc:docMkLst>
        <pc:docMk/>
      </pc:docMkLst>
      <pc:sldChg chg="modSp">
        <pc:chgData name="Kathryn Weber-Hottleman" userId="f1e6ee67-914d-4440-9241-0416afd2cc53" providerId="ADAL" clId="{23750E8A-C761-4EDB-98A7-875CF175F708}" dt="2019-10-28T16:41:21.453" v="19" actId="13244"/>
        <pc:sldMkLst>
          <pc:docMk/>
          <pc:sldMk cId="674547522" sldId="259"/>
        </pc:sldMkLst>
        <pc:spChg chg="mod">
          <ac:chgData name="Kathryn Weber-Hottleman" userId="f1e6ee67-914d-4440-9241-0416afd2cc53" providerId="ADAL" clId="{23750E8A-C761-4EDB-98A7-875CF175F708}" dt="2019-10-28T16:41:21.453" v="19" actId="13244"/>
          <ac:spMkLst>
            <pc:docMk/>
            <pc:sldMk cId="674547522" sldId="259"/>
            <ac:spMk id="3" creationId="{00000000-0000-0000-0000-000000000000}"/>
          </ac:spMkLst>
        </pc:spChg>
      </pc:sldChg>
      <pc:sldChg chg="modSp">
        <pc:chgData name="Kathryn Weber-Hottleman" userId="f1e6ee67-914d-4440-9241-0416afd2cc53" providerId="ADAL" clId="{23750E8A-C761-4EDB-98A7-875CF175F708}" dt="2019-10-28T16:42:30.672" v="33" actId="13244"/>
        <pc:sldMkLst>
          <pc:docMk/>
          <pc:sldMk cId="3066222240" sldId="261"/>
        </pc:sldMkLst>
        <pc:spChg chg="mod">
          <ac:chgData name="Kathryn Weber-Hottleman" userId="f1e6ee67-914d-4440-9241-0416afd2cc53" providerId="ADAL" clId="{23750E8A-C761-4EDB-98A7-875CF175F708}" dt="2019-10-28T16:42:30.672" v="33" actId="13244"/>
          <ac:spMkLst>
            <pc:docMk/>
            <pc:sldMk cId="3066222240" sldId="261"/>
            <ac:spMk id="3" creationId="{00000000-0000-0000-0000-000000000000}"/>
          </ac:spMkLst>
        </pc:spChg>
      </pc:sldChg>
      <pc:sldChg chg="modSp">
        <pc:chgData name="Kathryn Weber-Hottleman" userId="f1e6ee67-914d-4440-9241-0416afd2cc53" providerId="ADAL" clId="{23750E8A-C761-4EDB-98A7-875CF175F708}" dt="2019-10-28T16:41:28.181" v="21" actId="13244"/>
        <pc:sldMkLst>
          <pc:docMk/>
          <pc:sldMk cId="1052709726" sldId="263"/>
        </pc:sldMkLst>
        <pc:spChg chg="mod">
          <ac:chgData name="Kathryn Weber-Hottleman" userId="f1e6ee67-914d-4440-9241-0416afd2cc53" providerId="ADAL" clId="{23750E8A-C761-4EDB-98A7-875CF175F708}" dt="2019-10-28T16:41:28.181" v="21" actId="13244"/>
          <ac:spMkLst>
            <pc:docMk/>
            <pc:sldMk cId="1052709726" sldId="263"/>
            <ac:spMk id="5" creationId="{A20803FC-2005-4E64-98FA-6D2A9E1419D0}"/>
          </ac:spMkLst>
        </pc:spChg>
      </pc:sldChg>
      <pc:sldChg chg="modSp">
        <pc:chgData name="Kathryn Weber-Hottleman" userId="f1e6ee67-914d-4440-9241-0416afd2cc53" providerId="ADAL" clId="{23750E8A-C761-4EDB-98A7-875CF175F708}" dt="2019-10-28T16:41:31.126" v="22" actId="13244"/>
        <pc:sldMkLst>
          <pc:docMk/>
          <pc:sldMk cId="3851791441" sldId="264"/>
        </pc:sldMkLst>
        <pc:spChg chg="mod">
          <ac:chgData name="Kathryn Weber-Hottleman" userId="f1e6ee67-914d-4440-9241-0416afd2cc53" providerId="ADAL" clId="{23750E8A-C761-4EDB-98A7-875CF175F708}" dt="2019-10-28T16:41:31.126" v="22" actId="13244"/>
          <ac:spMkLst>
            <pc:docMk/>
            <pc:sldMk cId="3851791441" sldId="264"/>
            <ac:spMk id="3" creationId="{97223DB6-DAFF-4FAC-A61A-9B4879813C19}"/>
          </ac:spMkLst>
        </pc:spChg>
      </pc:sldChg>
      <pc:sldChg chg="modSp">
        <pc:chgData name="Kathryn Weber-Hottleman" userId="f1e6ee67-914d-4440-9241-0416afd2cc53" providerId="ADAL" clId="{23750E8A-C761-4EDB-98A7-875CF175F708}" dt="2019-10-28T16:41:08.905" v="18" actId="13244"/>
        <pc:sldMkLst>
          <pc:docMk/>
          <pc:sldMk cId="227404365" sldId="271"/>
        </pc:sldMkLst>
        <pc:spChg chg="mod">
          <ac:chgData name="Kathryn Weber-Hottleman" userId="f1e6ee67-914d-4440-9241-0416afd2cc53" providerId="ADAL" clId="{23750E8A-C761-4EDB-98A7-875CF175F708}" dt="2019-10-28T16:41:03.447" v="15" actId="13244"/>
          <ac:spMkLst>
            <pc:docMk/>
            <pc:sldMk cId="227404365" sldId="271"/>
            <ac:spMk id="4" creationId="{00000000-0000-0000-0000-000000000000}"/>
          </ac:spMkLst>
        </pc:spChg>
        <pc:spChg chg="mod">
          <ac:chgData name="Kathryn Weber-Hottleman" userId="f1e6ee67-914d-4440-9241-0416afd2cc53" providerId="ADAL" clId="{23750E8A-C761-4EDB-98A7-875CF175F708}" dt="2019-10-28T16:41:07.329" v="17" actId="13244"/>
          <ac:spMkLst>
            <pc:docMk/>
            <pc:sldMk cId="227404365" sldId="271"/>
            <ac:spMk id="5" creationId="{00000000-0000-0000-0000-000000000000}"/>
          </ac:spMkLst>
        </pc:spChg>
        <pc:spChg chg="mod">
          <ac:chgData name="Kathryn Weber-Hottleman" userId="f1e6ee67-914d-4440-9241-0416afd2cc53" providerId="ADAL" clId="{23750E8A-C761-4EDB-98A7-875CF175F708}" dt="2019-10-28T16:41:08.905" v="18" actId="13244"/>
          <ac:spMkLst>
            <pc:docMk/>
            <pc:sldMk cId="227404365" sldId="271"/>
            <ac:spMk id="6" creationId="{00000000-0000-0000-0000-000000000000}"/>
          </ac:spMkLst>
        </pc:spChg>
        <pc:spChg chg="mod">
          <ac:chgData name="Kathryn Weber-Hottleman" userId="f1e6ee67-914d-4440-9241-0416afd2cc53" providerId="ADAL" clId="{23750E8A-C761-4EDB-98A7-875CF175F708}" dt="2019-10-28T16:41:01.479" v="14" actId="13244"/>
          <ac:spMkLst>
            <pc:docMk/>
            <pc:sldMk cId="227404365" sldId="271"/>
            <ac:spMk id="7" creationId="{E9FDBF8F-17C5-4A55-96A9-C0E9097FA909}"/>
          </ac:spMkLst>
        </pc:spChg>
        <pc:picChg chg="mod">
          <ac:chgData name="Kathryn Weber-Hottleman" userId="f1e6ee67-914d-4440-9241-0416afd2cc53" providerId="ADAL" clId="{23750E8A-C761-4EDB-98A7-875CF175F708}" dt="2019-10-28T16:41:04.801" v="16" actId="13244"/>
          <ac:picMkLst>
            <pc:docMk/>
            <pc:sldMk cId="227404365" sldId="271"/>
            <ac:picMk id="3" creationId="{00000000-0000-0000-0000-000000000000}"/>
          </ac:picMkLst>
        </pc:picChg>
      </pc:sldChg>
      <pc:sldChg chg="modSp">
        <pc:chgData name="Kathryn Weber-Hottleman" userId="f1e6ee67-914d-4440-9241-0416afd2cc53" providerId="ADAL" clId="{23750E8A-C761-4EDB-98A7-875CF175F708}" dt="2019-10-28T16:41:43.517" v="25" actId="13244"/>
        <pc:sldMkLst>
          <pc:docMk/>
          <pc:sldMk cId="3138599187" sldId="274"/>
        </pc:sldMkLst>
        <pc:spChg chg="mod">
          <ac:chgData name="Kathryn Weber-Hottleman" userId="f1e6ee67-914d-4440-9241-0416afd2cc53" providerId="ADAL" clId="{23750E8A-C761-4EDB-98A7-875CF175F708}" dt="2019-10-28T16:41:40.843" v="24" actId="13244"/>
          <ac:spMkLst>
            <pc:docMk/>
            <pc:sldMk cId="3138599187" sldId="274"/>
            <ac:spMk id="2" creationId="{00000000-0000-0000-0000-000000000000}"/>
          </ac:spMkLst>
        </pc:spChg>
        <pc:spChg chg="mod">
          <ac:chgData name="Kathryn Weber-Hottleman" userId="f1e6ee67-914d-4440-9241-0416afd2cc53" providerId="ADAL" clId="{23750E8A-C761-4EDB-98A7-875CF175F708}" dt="2019-10-28T16:41:43.517" v="25" actId="13244"/>
          <ac:spMkLst>
            <pc:docMk/>
            <pc:sldMk cId="3138599187" sldId="274"/>
            <ac:spMk id="4" creationId="{00000000-0000-0000-0000-000000000000}"/>
          </ac:spMkLst>
        </pc:spChg>
        <pc:spChg chg="mod">
          <ac:chgData name="Kathryn Weber-Hottleman" userId="f1e6ee67-914d-4440-9241-0416afd2cc53" providerId="ADAL" clId="{23750E8A-C761-4EDB-98A7-875CF175F708}" dt="2019-10-28T16:40:15.990" v="7" actId="208"/>
          <ac:spMkLst>
            <pc:docMk/>
            <pc:sldMk cId="3138599187" sldId="274"/>
            <ac:spMk id="8" creationId="{9F0F65CA-243E-4FC8-8558-C61C6E0BB021}"/>
          </ac:spMkLst>
        </pc:spChg>
        <pc:spChg chg="mod">
          <ac:chgData name="Kathryn Weber-Hottleman" userId="f1e6ee67-914d-4440-9241-0416afd2cc53" providerId="ADAL" clId="{23750E8A-C761-4EDB-98A7-875CF175F708}" dt="2019-10-28T16:40:15.990" v="7" actId="208"/>
          <ac:spMkLst>
            <pc:docMk/>
            <pc:sldMk cId="3138599187" sldId="274"/>
            <ac:spMk id="9" creationId="{B2061A3E-A572-46AA-9952-7DD644F0F11E}"/>
          </ac:spMkLst>
        </pc:spChg>
        <pc:spChg chg="mod">
          <ac:chgData name="Kathryn Weber-Hottleman" userId="f1e6ee67-914d-4440-9241-0416afd2cc53" providerId="ADAL" clId="{23750E8A-C761-4EDB-98A7-875CF175F708}" dt="2019-10-28T16:40:15.990" v="7" actId="208"/>
          <ac:spMkLst>
            <pc:docMk/>
            <pc:sldMk cId="3138599187" sldId="274"/>
            <ac:spMk id="12" creationId="{4C15B692-5D60-483C-8155-B469760CE88A}"/>
          </ac:spMkLst>
        </pc:spChg>
      </pc:sldChg>
      <pc:sldChg chg="modSp">
        <pc:chgData name="Kathryn Weber-Hottleman" userId="f1e6ee67-914d-4440-9241-0416afd2cc53" providerId="ADAL" clId="{23750E8A-C761-4EDB-98A7-875CF175F708}" dt="2019-10-28T16:41:36.442" v="23" actId="13244"/>
        <pc:sldMkLst>
          <pc:docMk/>
          <pc:sldMk cId="2326223483" sldId="276"/>
        </pc:sldMkLst>
        <pc:spChg chg="mod">
          <ac:chgData name="Kathryn Weber-Hottleman" userId="f1e6ee67-914d-4440-9241-0416afd2cc53" providerId="ADAL" clId="{23750E8A-C761-4EDB-98A7-875CF175F708}" dt="2019-10-28T16:41:36.442" v="23" actId="13244"/>
          <ac:spMkLst>
            <pc:docMk/>
            <pc:sldMk cId="2326223483" sldId="276"/>
            <ac:spMk id="2" creationId="{00000000-0000-0000-0000-000000000000}"/>
          </ac:spMkLst>
        </pc:spChg>
      </pc:sldChg>
      <pc:sldChg chg="modSp">
        <pc:chgData name="Kathryn Weber-Hottleman" userId="f1e6ee67-914d-4440-9241-0416afd2cc53" providerId="ADAL" clId="{23750E8A-C761-4EDB-98A7-875CF175F708}" dt="2019-10-28T16:41:57.224" v="27" actId="13244"/>
        <pc:sldMkLst>
          <pc:docMk/>
          <pc:sldMk cId="2540787721" sldId="280"/>
        </pc:sldMkLst>
        <pc:spChg chg="mod">
          <ac:chgData name="Kathryn Weber-Hottleman" userId="f1e6ee67-914d-4440-9241-0416afd2cc53" providerId="ADAL" clId="{23750E8A-C761-4EDB-98A7-875CF175F708}" dt="2019-10-28T16:41:55.707" v="26" actId="13244"/>
          <ac:spMkLst>
            <pc:docMk/>
            <pc:sldMk cId="2540787721" sldId="280"/>
            <ac:spMk id="2" creationId="{00000000-0000-0000-0000-000000000000}"/>
          </ac:spMkLst>
        </pc:spChg>
        <pc:spChg chg="mod">
          <ac:chgData name="Kathryn Weber-Hottleman" userId="f1e6ee67-914d-4440-9241-0416afd2cc53" providerId="ADAL" clId="{23750E8A-C761-4EDB-98A7-875CF175F708}" dt="2019-10-28T16:41:57.224" v="27" actId="13244"/>
          <ac:spMkLst>
            <pc:docMk/>
            <pc:sldMk cId="2540787721" sldId="280"/>
            <ac:spMk id="4" creationId="{00000000-0000-0000-0000-000000000000}"/>
          </ac:spMkLst>
        </pc:spChg>
      </pc:sldChg>
      <pc:sldChg chg="modSp">
        <pc:chgData name="Kathryn Weber-Hottleman" userId="f1e6ee67-914d-4440-9241-0416afd2cc53" providerId="ADAL" clId="{23750E8A-C761-4EDB-98A7-875CF175F708}" dt="2019-10-28T16:42:03.645" v="29" actId="13244"/>
        <pc:sldMkLst>
          <pc:docMk/>
          <pc:sldMk cId="3879336216" sldId="281"/>
        </pc:sldMkLst>
        <pc:spChg chg="mod">
          <ac:chgData name="Kathryn Weber-Hottleman" userId="f1e6ee67-914d-4440-9241-0416afd2cc53" providerId="ADAL" clId="{23750E8A-C761-4EDB-98A7-875CF175F708}" dt="2019-10-28T16:42:02.080" v="28" actId="13244"/>
          <ac:spMkLst>
            <pc:docMk/>
            <pc:sldMk cId="3879336216" sldId="281"/>
            <ac:spMk id="2" creationId="{00000000-0000-0000-0000-000000000000}"/>
          </ac:spMkLst>
        </pc:spChg>
        <pc:spChg chg="mod">
          <ac:chgData name="Kathryn Weber-Hottleman" userId="f1e6ee67-914d-4440-9241-0416afd2cc53" providerId="ADAL" clId="{23750E8A-C761-4EDB-98A7-875CF175F708}" dt="2019-10-28T16:42:03.645" v="29" actId="13244"/>
          <ac:spMkLst>
            <pc:docMk/>
            <pc:sldMk cId="3879336216" sldId="281"/>
            <ac:spMk id="4" creationId="{00000000-0000-0000-0000-000000000000}"/>
          </ac:spMkLst>
        </pc:spChg>
        <pc:spChg chg="mod">
          <ac:chgData name="Kathryn Weber-Hottleman" userId="f1e6ee67-914d-4440-9241-0416afd2cc53" providerId="ADAL" clId="{23750E8A-C761-4EDB-98A7-875CF175F708}" dt="2019-10-28T16:40:09.236" v="6" actId="208"/>
          <ac:spMkLst>
            <pc:docMk/>
            <pc:sldMk cId="3879336216" sldId="281"/>
            <ac:spMk id="7" creationId="{F4EE33B4-898D-481B-AAAD-7BD2DFB400FB}"/>
          </ac:spMkLst>
        </pc:spChg>
        <pc:spChg chg="mod">
          <ac:chgData name="Kathryn Weber-Hottleman" userId="f1e6ee67-914d-4440-9241-0416afd2cc53" providerId="ADAL" clId="{23750E8A-C761-4EDB-98A7-875CF175F708}" dt="2019-10-28T16:40:04.533" v="4" actId="208"/>
          <ac:spMkLst>
            <pc:docMk/>
            <pc:sldMk cId="3879336216" sldId="281"/>
            <ac:spMk id="8" creationId="{5615B3B7-72B3-4964-8C80-961309FA4D0B}"/>
          </ac:spMkLst>
        </pc:spChg>
        <pc:spChg chg="mod">
          <ac:chgData name="Kathryn Weber-Hottleman" userId="f1e6ee67-914d-4440-9241-0416afd2cc53" providerId="ADAL" clId="{23750E8A-C761-4EDB-98A7-875CF175F708}" dt="2019-10-28T16:40:07.411" v="5" actId="208"/>
          <ac:spMkLst>
            <pc:docMk/>
            <pc:sldMk cId="3879336216" sldId="281"/>
            <ac:spMk id="10" creationId="{79755887-9B04-4428-AA69-A160BCEAD49A}"/>
          </ac:spMkLst>
        </pc:spChg>
      </pc:sldChg>
      <pc:sldChg chg="modSp">
        <pc:chgData name="Kathryn Weber-Hottleman" userId="f1e6ee67-914d-4440-9241-0416afd2cc53" providerId="ADAL" clId="{23750E8A-C761-4EDB-98A7-875CF175F708}" dt="2019-10-28T16:40:42.767" v="9" actId="13244"/>
        <pc:sldMkLst>
          <pc:docMk/>
          <pc:sldMk cId="3494376658" sldId="291"/>
        </pc:sldMkLst>
        <pc:spChg chg="mod">
          <ac:chgData name="Kathryn Weber-Hottleman" userId="f1e6ee67-914d-4440-9241-0416afd2cc53" providerId="ADAL" clId="{23750E8A-C761-4EDB-98A7-875CF175F708}" dt="2019-10-28T16:40:40.498" v="8" actId="13244"/>
          <ac:spMkLst>
            <pc:docMk/>
            <pc:sldMk cId="3494376658" sldId="291"/>
            <ac:spMk id="2" creationId="{00000000-0000-0000-0000-000000000000}"/>
          </ac:spMkLst>
        </pc:spChg>
        <pc:picChg chg="mod">
          <ac:chgData name="Kathryn Weber-Hottleman" userId="f1e6ee67-914d-4440-9241-0416afd2cc53" providerId="ADAL" clId="{23750E8A-C761-4EDB-98A7-875CF175F708}" dt="2019-10-28T16:40:42.767" v="9" actId="13244"/>
          <ac:picMkLst>
            <pc:docMk/>
            <pc:sldMk cId="3494376658" sldId="291"/>
            <ac:picMk id="5" creationId="{195552A8-03D3-42C1-9209-58A32A98B405}"/>
          </ac:picMkLst>
        </pc:picChg>
      </pc:sldChg>
      <pc:sldChg chg="modSp">
        <pc:chgData name="Kathryn Weber-Hottleman" userId="f1e6ee67-914d-4440-9241-0416afd2cc53" providerId="ADAL" clId="{23750E8A-C761-4EDB-98A7-875CF175F708}" dt="2019-10-28T16:40:56.024" v="13" actId="13244"/>
        <pc:sldMkLst>
          <pc:docMk/>
          <pc:sldMk cId="428186256" sldId="292"/>
        </pc:sldMkLst>
        <pc:spChg chg="mod">
          <ac:chgData name="Kathryn Weber-Hottleman" userId="f1e6ee67-914d-4440-9241-0416afd2cc53" providerId="ADAL" clId="{23750E8A-C761-4EDB-98A7-875CF175F708}" dt="2019-10-28T16:40:50.111" v="10" actId="13244"/>
          <ac:spMkLst>
            <pc:docMk/>
            <pc:sldMk cId="428186256" sldId="292"/>
            <ac:spMk id="2" creationId="{00000000-0000-0000-0000-000000000000}"/>
          </ac:spMkLst>
        </pc:spChg>
        <pc:spChg chg="mod">
          <ac:chgData name="Kathryn Weber-Hottleman" userId="f1e6ee67-914d-4440-9241-0416afd2cc53" providerId="ADAL" clId="{23750E8A-C761-4EDB-98A7-875CF175F708}" dt="2019-10-28T16:40:51.654" v="11" actId="13244"/>
          <ac:spMkLst>
            <pc:docMk/>
            <pc:sldMk cId="428186256" sldId="292"/>
            <ac:spMk id="4" creationId="{00000000-0000-0000-0000-000000000000}"/>
          </ac:spMkLst>
        </pc:spChg>
        <pc:picChg chg="mod">
          <ac:chgData name="Kathryn Weber-Hottleman" userId="f1e6ee67-914d-4440-9241-0416afd2cc53" providerId="ADAL" clId="{23750E8A-C761-4EDB-98A7-875CF175F708}" dt="2019-10-28T16:40:54.555" v="12" actId="13244"/>
          <ac:picMkLst>
            <pc:docMk/>
            <pc:sldMk cId="428186256" sldId="292"/>
            <ac:picMk id="6" creationId="{92898FF2-E345-486A-9007-7BD15B0395E5}"/>
          </ac:picMkLst>
        </pc:picChg>
        <pc:picChg chg="mod">
          <ac:chgData name="Kathryn Weber-Hottleman" userId="f1e6ee67-914d-4440-9241-0416afd2cc53" providerId="ADAL" clId="{23750E8A-C761-4EDB-98A7-875CF175F708}" dt="2019-10-28T16:40:56.024" v="13" actId="13244"/>
          <ac:picMkLst>
            <pc:docMk/>
            <pc:sldMk cId="428186256" sldId="292"/>
            <ac:picMk id="10" creationId="{72CEB55A-5A90-435C-85E4-57CE9E5DE709}"/>
          </ac:picMkLst>
        </pc:picChg>
      </pc:sldChg>
      <pc:sldChg chg="modSp">
        <pc:chgData name="Kathryn Weber-Hottleman" userId="f1e6ee67-914d-4440-9241-0416afd2cc53" providerId="ADAL" clId="{23750E8A-C761-4EDB-98A7-875CF175F708}" dt="2019-10-28T16:41:25.778" v="20" actId="13244"/>
        <pc:sldMkLst>
          <pc:docMk/>
          <pc:sldMk cId="3771649553" sldId="293"/>
        </pc:sldMkLst>
        <pc:spChg chg="mod">
          <ac:chgData name="Kathryn Weber-Hottleman" userId="f1e6ee67-914d-4440-9241-0416afd2cc53" providerId="ADAL" clId="{23750E8A-C761-4EDB-98A7-875CF175F708}" dt="2019-10-28T16:41:25.778" v="20" actId="13244"/>
          <ac:spMkLst>
            <pc:docMk/>
            <pc:sldMk cId="3771649553" sldId="293"/>
            <ac:spMk id="3" creationId="{242FF716-4AB0-41CB-9569-DAC8C7C6B671}"/>
          </ac:spMkLst>
        </pc:spChg>
      </pc:sldChg>
      <pc:sldChg chg="modSp">
        <pc:chgData name="Kathryn Weber-Hottleman" userId="f1e6ee67-914d-4440-9241-0416afd2cc53" providerId="ADAL" clId="{23750E8A-C761-4EDB-98A7-875CF175F708}" dt="2019-10-28T16:42:19.137" v="32" actId="13244"/>
        <pc:sldMkLst>
          <pc:docMk/>
          <pc:sldMk cId="3754914995" sldId="294"/>
        </pc:sldMkLst>
        <pc:spChg chg="mod">
          <ac:chgData name="Kathryn Weber-Hottleman" userId="f1e6ee67-914d-4440-9241-0416afd2cc53" providerId="ADAL" clId="{23750E8A-C761-4EDB-98A7-875CF175F708}" dt="2019-10-28T16:42:12.105" v="30" actId="13244"/>
          <ac:spMkLst>
            <pc:docMk/>
            <pc:sldMk cId="3754914995" sldId="294"/>
            <ac:spMk id="2" creationId="{00000000-0000-0000-0000-000000000000}"/>
          </ac:spMkLst>
        </pc:spChg>
        <pc:spChg chg="mod">
          <ac:chgData name="Kathryn Weber-Hottleman" userId="f1e6ee67-914d-4440-9241-0416afd2cc53" providerId="ADAL" clId="{23750E8A-C761-4EDB-98A7-875CF175F708}" dt="2019-10-28T16:42:14.709" v="31" actId="13244"/>
          <ac:spMkLst>
            <pc:docMk/>
            <pc:sldMk cId="3754914995" sldId="294"/>
            <ac:spMk id="4" creationId="{00000000-0000-0000-0000-000000000000}"/>
          </ac:spMkLst>
        </pc:spChg>
        <pc:spChg chg="mod">
          <ac:chgData name="Kathryn Weber-Hottleman" userId="f1e6ee67-914d-4440-9241-0416afd2cc53" providerId="ADAL" clId="{23750E8A-C761-4EDB-98A7-875CF175F708}" dt="2019-10-28T16:39:55.436" v="3" actId="208"/>
          <ac:spMkLst>
            <pc:docMk/>
            <pc:sldMk cId="3754914995" sldId="294"/>
            <ac:spMk id="13" creationId="{3C87C8FA-5F4B-4757-ABA3-7C02AAFEC3D0}"/>
          </ac:spMkLst>
        </pc:spChg>
        <pc:spChg chg="mod">
          <ac:chgData name="Kathryn Weber-Hottleman" userId="f1e6ee67-914d-4440-9241-0416afd2cc53" providerId="ADAL" clId="{23750E8A-C761-4EDB-98A7-875CF175F708}" dt="2019-10-28T16:42:19.137" v="32" actId="13244"/>
          <ac:spMkLst>
            <pc:docMk/>
            <pc:sldMk cId="3754914995" sldId="294"/>
            <ac:spMk id="14" creationId="{A610D2D9-F463-4307-B4D7-3BB4EC78EBFD}"/>
          </ac:spMkLst>
        </pc:spChg>
        <pc:spChg chg="mod">
          <ac:chgData name="Kathryn Weber-Hottleman" userId="f1e6ee67-914d-4440-9241-0416afd2cc53" providerId="ADAL" clId="{23750E8A-C761-4EDB-98A7-875CF175F708}" dt="2019-10-28T16:39:46.101" v="0" actId="208"/>
          <ac:spMkLst>
            <pc:docMk/>
            <pc:sldMk cId="3754914995" sldId="294"/>
            <ac:spMk id="17" creationId="{AE0B5B36-5CA9-4F95-9F15-60AE4C92D5BB}"/>
          </ac:spMkLst>
        </pc:spChg>
        <pc:spChg chg="mod">
          <ac:chgData name="Kathryn Weber-Hottleman" userId="f1e6ee67-914d-4440-9241-0416afd2cc53" providerId="ADAL" clId="{23750E8A-C761-4EDB-98A7-875CF175F708}" dt="2019-10-28T16:39:48.780" v="1" actId="208"/>
          <ac:spMkLst>
            <pc:docMk/>
            <pc:sldMk cId="3754914995" sldId="294"/>
            <ac:spMk id="18" creationId="{C69DB3FA-E8E4-4297-B791-BFF609B430E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0B9FE9-1230-48C6-84E8-3B99547DC85C}" type="slidenum">
              <a:rPr lang="en-US" smtClean="0"/>
              <a:t>‹#›</a:t>
            </a:fld>
            <a:endParaRPr lang="en-US"/>
          </a:p>
        </p:txBody>
      </p:sp>
    </p:spTree>
    <p:extLst>
      <p:ext uri="{BB962C8B-B14F-4D97-AF65-F5344CB8AC3E}">
        <p14:creationId xmlns:p14="http://schemas.microsoft.com/office/powerpoint/2010/main" val="3432367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AFCBA3-BBD2-E746-BC0A-5318CDA6FC73}" type="datetimeFigureOut">
              <a:rPr lang="en-US" smtClean="0"/>
              <a:t>3/14/2023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244277-945F-E145-924A-E11AFC7400D9}" type="slidenum">
              <a:rPr lang="en-US" smtClean="0"/>
              <a:t>‹#›</a:t>
            </a:fld>
            <a:endParaRPr lang="en-US"/>
          </a:p>
        </p:txBody>
      </p:sp>
    </p:spTree>
    <p:extLst>
      <p:ext uri="{BB962C8B-B14F-4D97-AF65-F5344CB8AC3E}">
        <p14:creationId xmlns:p14="http://schemas.microsoft.com/office/powerpoint/2010/main" val="37301432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fb.org/blog/creating-nonvisually-accessible-document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ncdae.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fb.org/blog/creating-nonvisually-accessible-document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ncdae.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buNone/>
            </a:pPr>
            <a:endParaRPr lang="en-US" b="0"/>
          </a:p>
        </p:txBody>
      </p:sp>
      <p:sp>
        <p:nvSpPr>
          <p:cNvPr id="4" name="Slide Number Placeholder 3"/>
          <p:cNvSpPr>
            <a:spLocks noGrp="1"/>
          </p:cNvSpPr>
          <p:nvPr>
            <p:ph type="sldNum" sz="quarter" idx="10"/>
          </p:nvPr>
        </p:nvSpPr>
        <p:spPr/>
        <p:txBody>
          <a:bodyPr/>
          <a:lstStyle/>
          <a:p>
            <a:fld id="{EE47DE34-B166-4C1F-8858-58EC9459E0C7}" type="slidenum">
              <a:rPr lang="en-US" smtClean="0"/>
              <a:t>1</a:t>
            </a:fld>
            <a:endParaRPr lang="en-US"/>
          </a:p>
        </p:txBody>
      </p:sp>
    </p:spTree>
    <p:extLst>
      <p:ext uri="{BB962C8B-B14F-4D97-AF65-F5344CB8AC3E}">
        <p14:creationId xmlns:p14="http://schemas.microsoft.com/office/powerpoint/2010/main" val="386517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E47DE34-B166-4C1F-8858-58EC9459E0C7}" type="slidenum">
              <a:rPr lang="en-US" smtClean="0"/>
              <a:t>14</a:t>
            </a:fld>
            <a:endParaRPr lang="en-US"/>
          </a:p>
        </p:txBody>
      </p:sp>
    </p:spTree>
    <p:extLst>
      <p:ext uri="{BB962C8B-B14F-4D97-AF65-F5344CB8AC3E}">
        <p14:creationId xmlns:p14="http://schemas.microsoft.com/office/powerpoint/2010/main" val="3853006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a:t>
            </a:r>
            <a:r>
              <a:rPr lang="en-US" err="1"/>
              <a:t>Nonvisually</a:t>
            </a:r>
            <a:r>
              <a:rPr lang="en-US"/>
              <a:t> Accessible Documents: </a:t>
            </a:r>
            <a:r>
              <a:rPr lang="en-US">
                <a:hlinkClick r:id="rId3"/>
              </a:rPr>
              <a:t>https://www.nfb.org/blog/creating-nonvisually-accessible-documents</a:t>
            </a:r>
            <a:endParaRPr lang="en-US"/>
          </a:p>
          <a:p>
            <a:r>
              <a:rPr lang="en-US" b="1" i="1"/>
              <a:t>The National Center on Disability and Access to Education (NCDAE)</a:t>
            </a:r>
            <a:r>
              <a:rPr lang="en-US"/>
              <a:t> exists to address issues of technology and disability in education policies and practices to enhance the lives of people with disabilities and their families.  </a:t>
            </a:r>
            <a:r>
              <a:rPr lang="en-US">
                <a:hlinkClick r:id="rId4"/>
              </a:rPr>
              <a:t>www.ncdae.org</a:t>
            </a:r>
            <a:r>
              <a:rPr lang="en-US"/>
              <a:t> </a:t>
            </a:r>
            <a:endParaRPr lang="en-US">
              <a:cs typeface="Calibri"/>
            </a:endParaRPr>
          </a:p>
        </p:txBody>
      </p:sp>
      <p:sp>
        <p:nvSpPr>
          <p:cNvPr id="4" name="Slide Number Placeholder 3"/>
          <p:cNvSpPr>
            <a:spLocks noGrp="1"/>
          </p:cNvSpPr>
          <p:nvPr>
            <p:ph type="sldNum" sz="quarter" idx="10"/>
          </p:nvPr>
        </p:nvSpPr>
        <p:spPr/>
        <p:txBody>
          <a:bodyPr/>
          <a:lstStyle/>
          <a:p>
            <a:fld id="{EE47DE34-B166-4C1F-8858-58EC9459E0C7}" type="slidenum">
              <a:rPr lang="en-US" smtClean="0"/>
              <a:t>15</a:t>
            </a:fld>
            <a:endParaRPr lang="en-US"/>
          </a:p>
        </p:txBody>
      </p:sp>
    </p:spTree>
    <p:extLst>
      <p:ext uri="{BB962C8B-B14F-4D97-AF65-F5344CB8AC3E}">
        <p14:creationId xmlns:p14="http://schemas.microsoft.com/office/powerpoint/2010/main" val="49635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buNone/>
            </a:pPr>
            <a:endParaRPr lang="en-US" b="0"/>
          </a:p>
        </p:txBody>
      </p:sp>
      <p:sp>
        <p:nvSpPr>
          <p:cNvPr id="4" name="Slide Number Placeholder 3"/>
          <p:cNvSpPr>
            <a:spLocks noGrp="1"/>
          </p:cNvSpPr>
          <p:nvPr>
            <p:ph type="sldNum" sz="quarter" idx="10"/>
          </p:nvPr>
        </p:nvSpPr>
        <p:spPr/>
        <p:txBody>
          <a:bodyPr/>
          <a:lstStyle/>
          <a:p>
            <a:fld id="{EE47DE34-B166-4C1F-8858-58EC9459E0C7}" type="slidenum">
              <a:rPr lang="en-US" smtClean="0"/>
              <a:t>2</a:t>
            </a:fld>
            <a:endParaRPr lang="en-US"/>
          </a:p>
        </p:txBody>
      </p:sp>
    </p:spTree>
    <p:extLst>
      <p:ext uri="{BB962C8B-B14F-4D97-AF65-F5344CB8AC3E}">
        <p14:creationId xmlns:p14="http://schemas.microsoft.com/office/powerpoint/2010/main" val="129074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buNone/>
            </a:pPr>
            <a:endParaRPr lang="en-US" b="0"/>
          </a:p>
        </p:txBody>
      </p:sp>
      <p:sp>
        <p:nvSpPr>
          <p:cNvPr id="4" name="Slide Number Placeholder 3"/>
          <p:cNvSpPr>
            <a:spLocks noGrp="1"/>
          </p:cNvSpPr>
          <p:nvPr>
            <p:ph type="sldNum" sz="quarter" idx="10"/>
          </p:nvPr>
        </p:nvSpPr>
        <p:spPr/>
        <p:txBody>
          <a:bodyPr/>
          <a:lstStyle/>
          <a:p>
            <a:fld id="{EE47DE34-B166-4C1F-8858-58EC9459E0C7}" type="slidenum">
              <a:rPr lang="en-US" smtClean="0"/>
              <a:t>3</a:t>
            </a:fld>
            <a:endParaRPr lang="en-US"/>
          </a:p>
        </p:txBody>
      </p:sp>
    </p:spTree>
    <p:extLst>
      <p:ext uri="{BB962C8B-B14F-4D97-AF65-F5344CB8AC3E}">
        <p14:creationId xmlns:p14="http://schemas.microsoft.com/office/powerpoint/2010/main" val="136567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buNone/>
            </a:pPr>
            <a:endParaRPr lang="en-US" b="0"/>
          </a:p>
        </p:txBody>
      </p:sp>
      <p:sp>
        <p:nvSpPr>
          <p:cNvPr id="4" name="Slide Number Placeholder 3"/>
          <p:cNvSpPr>
            <a:spLocks noGrp="1"/>
          </p:cNvSpPr>
          <p:nvPr>
            <p:ph type="sldNum" sz="quarter" idx="10"/>
          </p:nvPr>
        </p:nvSpPr>
        <p:spPr/>
        <p:txBody>
          <a:bodyPr/>
          <a:lstStyle/>
          <a:p>
            <a:fld id="{EE47DE34-B166-4C1F-8858-58EC9459E0C7}" type="slidenum">
              <a:rPr lang="en-US" smtClean="0"/>
              <a:t>4</a:t>
            </a:fld>
            <a:endParaRPr lang="en-US"/>
          </a:p>
        </p:txBody>
      </p:sp>
    </p:spTree>
    <p:extLst>
      <p:ext uri="{BB962C8B-B14F-4D97-AF65-F5344CB8AC3E}">
        <p14:creationId xmlns:p14="http://schemas.microsoft.com/office/powerpoint/2010/main" val="69662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4277-945F-E145-924A-E11AFC7400D9}" type="slidenum">
              <a:rPr lang="en-US" smtClean="0"/>
              <a:t>6</a:t>
            </a:fld>
            <a:endParaRPr lang="en-US"/>
          </a:p>
        </p:txBody>
      </p:sp>
    </p:spTree>
    <p:extLst>
      <p:ext uri="{BB962C8B-B14F-4D97-AF65-F5344CB8AC3E}">
        <p14:creationId xmlns:p14="http://schemas.microsoft.com/office/powerpoint/2010/main" val="234593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Remediating is on EVERYBODY! Not just on IT groups and Procurement</a:t>
            </a:r>
          </a:p>
        </p:txBody>
      </p:sp>
      <p:sp>
        <p:nvSpPr>
          <p:cNvPr id="4" name="Slide Number Placeholder 3"/>
          <p:cNvSpPr>
            <a:spLocks noGrp="1"/>
          </p:cNvSpPr>
          <p:nvPr>
            <p:ph type="sldNum" sz="quarter" idx="5"/>
          </p:nvPr>
        </p:nvSpPr>
        <p:spPr/>
        <p:txBody>
          <a:bodyPr/>
          <a:lstStyle/>
          <a:p>
            <a:fld id="{E9244277-945F-E145-924A-E11AFC7400D9}" type="slidenum">
              <a:rPr lang="en-US" smtClean="0"/>
              <a:t>7</a:t>
            </a:fld>
            <a:endParaRPr lang="en-US"/>
          </a:p>
        </p:txBody>
      </p:sp>
    </p:spTree>
    <p:extLst>
      <p:ext uri="{BB962C8B-B14F-4D97-AF65-F5344CB8AC3E}">
        <p14:creationId xmlns:p14="http://schemas.microsoft.com/office/powerpoint/2010/main" val="114596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buNone/>
            </a:pPr>
            <a:endParaRPr lang="en-US" b="0">
              <a:cs typeface="Calibri"/>
            </a:endParaRPr>
          </a:p>
        </p:txBody>
      </p:sp>
      <p:sp>
        <p:nvSpPr>
          <p:cNvPr id="4" name="Slide Number Placeholder 3"/>
          <p:cNvSpPr>
            <a:spLocks noGrp="1"/>
          </p:cNvSpPr>
          <p:nvPr>
            <p:ph type="sldNum" sz="quarter" idx="10"/>
          </p:nvPr>
        </p:nvSpPr>
        <p:spPr/>
        <p:txBody>
          <a:bodyPr/>
          <a:lstStyle/>
          <a:p>
            <a:fld id="{EE47DE34-B166-4C1F-8858-58EC9459E0C7}" type="slidenum">
              <a:rPr lang="en-US" smtClean="0"/>
              <a:t>11</a:t>
            </a:fld>
            <a:endParaRPr lang="en-US"/>
          </a:p>
        </p:txBody>
      </p:sp>
    </p:spTree>
    <p:extLst>
      <p:ext uri="{BB962C8B-B14F-4D97-AF65-F5344CB8AC3E}">
        <p14:creationId xmlns:p14="http://schemas.microsoft.com/office/powerpoint/2010/main" val="282747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a:t>
            </a:r>
            <a:r>
              <a:rPr lang="en-US" err="1"/>
              <a:t>Nonvisually</a:t>
            </a:r>
            <a:r>
              <a:rPr lang="en-US"/>
              <a:t> Accessible Documents: </a:t>
            </a:r>
            <a:r>
              <a:rPr lang="en-US">
                <a:hlinkClick r:id="rId3"/>
              </a:rPr>
              <a:t>https://www.nfb.org/blog/creating-nonvisually-accessible-documents</a:t>
            </a:r>
            <a:endParaRPr lang="en-US"/>
          </a:p>
          <a:p>
            <a:r>
              <a:rPr lang="en-US" b="1" i="1"/>
              <a:t>The National Center on Disability and Access to Education (NCDAE)</a:t>
            </a:r>
            <a:r>
              <a:rPr lang="en-US"/>
              <a:t> exists to address issues of technology and disability in education policies and practices to enhance the lives of people with disabilities and their families.  </a:t>
            </a:r>
            <a:r>
              <a:rPr lang="en-US">
                <a:hlinkClick r:id="rId4"/>
              </a:rPr>
              <a:t>www.ncdae.org</a:t>
            </a:r>
            <a:r>
              <a:rPr lang="en-US"/>
              <a:t> </a:t>
            </a:r>
            <a:endParaRPr lang="en-US">
              <a:cs typeface="Calibri"/>
            </a:endParaRPr>
          </a:p>
        </p:txBody>
      </p:sp>
      <p:sp>
        <p:nvSpPr>
          <p:cNvPr id="4" name="Slide Number Placeholder 3"/>
          <p:cNvSpPr>
            <a:spLocks noGrp="1"/>
          </p:cNvSpPr>
          <p:nvPr>
            <p:ph type="sldNum" sz="quarter" idx="10"/>
          </p:nvPr>
        </p:nvSpPr>
        <p:spPr/>
        <p:txBody>
          <a:bodyPr/>
          <a:lstStyle/>
          <a:p>
            <a:fld id="{EE47DE34-B166-4C1F-8858-58EC9459E0C7}" type="slidenum">
              <a:rPr lang="en-US" smtClean="0"/>
              <a:t>12</a:t>
            </a:fld>
            <a:endParaRPr lang="en-US"/>
          </a:p>
        </p:txBody>
      </p:sp>
    </p:spTree>
    <p:extLst>
      <p:ext uri="{BB962C8B-B14F-4D97-AF65-F5344CB8AC3E}">
        <p14:creationId xmlns:p14="http://schemas.microsoft.com/office/powerpoint/2010/main" val="421469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E47DE34-B166-4C1F-8858-58EC9459E0C7}" type="slidenum">
              <a:rPr lang="en-US" smtClean="0"/>
              <a:t>13</a:t>
            </a:fld>
            <a:endParaRPr lang="en-US"/>
          </a:p>
        </p:txBody>
      </p:sp>
    </p:spTree>
    <p:extLst>
      <p:ext uri="{BB962C8B-B14F-4D97-AF65-F5344CB8AC3E}">
        <p14:creationId xmlns:p14="http://schemas.microsoft.com/office/powerpoint/2010/main" val="617337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85800" y="2130425"/>
            <a:ext cx="7772400" cy="1470025"/>
          </a:xfrm>
          <a:prstGeom prst="rect">
            <a:avLst/>
          </a:prstGeom>
        </p:spPr>
        <p:txBody>
          <a:bodyPr/>
          <a:lstStyle>
            <a:lvl1pPr>
              <a:defRPr>
                <a:solidFill>
                  <a:srgbClr val="000E2F"/>
                </a:solidFill>
                <a:effectLst>
                  <a:outerShdw blurRad="50800" dist="38100" dir="2700000" algn="tl" rotWithShape="0">
                    <a:srgbClr val="000000">
                      <a:alpha val="43000"/>
                    </a:srgbClr>
                  </a:outerShdw>
                </a:effectLst>
              </a:defRPr>
            </a:lvl1pPr>
          </a:lstStyle>
          <a:p>
            <a:r>
              <a:rPr lang="en-US"/>
              <a:t>Click to edit Master title style</a:t>
            </a:r>
          </a:p>
        </p:txBody>
      </p:sp>
      <p:sp>
        <p:nvSpPr>
          <p:cNvPr id="3" name="Subtitle 2"/>
          <p:cNvSpPr>
            <a:spLocks noGrp="1"/>
          </p:cNvSpPr>
          <p:nvPr userDrawn="1">
            <p:ph type="subTitle" idx="1"/>
          </p:nvPr>
        </p:nvSpPr>
        <p:spPr>
          <a:xfrm>
            <a:off x="1371600" y="3886200"/>
            <a:ext cx="6400800" cy="1752600"/>
          </a:xfrm>
          <a:prstGeom prst="rect">
            <a:avLst/>
          </a:prstGeom>
          <a:effectLst/>
        </p:spPr>
        <p:txBody>
          <a:bodyPr/>
          <a:lstStyle>
            <a:lvl1pPr marL="0" indent="0" algn="ctr">
              <a:buNone/>
              <a:defRPr sz="2400">
                <a:solidFill>
                  <a:schemeClr val="tx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itle 2"/>
          <p:cNvSpPr txBox="1">
            <a:spLocks/>
          </p:cNvSpPr>
          <p:nvPr userDrawn="1"/>
        </p:nvSpPr>
        <p:spPr>
          <a:xfrm>
            <a:off x="1011712" y="178156"/>
            <a:ext cx="4372137" cy="576414"/>
          </a:xfrm>
          <a:prstGeom prst="rect">
            <a:avLst/>
          </a:prstGeom>
        </p:spPr>
        <p:txBody>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lgn="ctr" defTabSz="457200" rtl="0" eaLnBrk="1" latinLnBrk="0" hangingPunct="1">
              <a:spcBef>
                <a:spcPct val="0"/>
              </a:spcBef>
              <a:buNone/>
            </a:pPr>
            <a:r>
              <a:rPr lang="en-US" sz="3200" b="0" kern="1200">
                <a:solidFill>
                  <a:srgbClr val="747679"/>
                </a:solidFill>
                <a:effectLst>
                  <a:outerShdw blurRad="50800" dist="38100" dir="2700000" algn="tl" rotWithShape="0">
                    <a:srgbClr val="000000">
                      <a:alpha val="43000"/>
                    </a:srgbClr>
                  </a:outerShdw>
                </a:effectLst>
                <a:latin typeface="+mj-lt"/>
                <a:ea typeface="+mj-ea"/>
                <a:cs typeface="+mj-cs"/>
              </a:rPr>
              <a:t>University of Connecticut</a:t>
            </a:r>
          </a:p>
        </p:txBody>
      </p:sp>
      <p:cxnSp>
        <p:nvCxnSpPr>
          <p:cNvPr id="5" name="Straight Connector 4"/>
          <p:cNvCxnSpPr/>
          <p:nvPr userDrawn="1"/>
        </p:nvCxnSpPr>
        <p:spPr>
          <a:xfrm>
            <a:off x="968984" y="236735"/>
            <a:ext cx="0" cy="442164"/>
          </a:xfrm>
          <a:prstGeom prst="line">
            <a:avLst/>
          </a:prstGeom>
          <a:ln>
            <a:solidFill>
              <a:srgbClr val="747679"/>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DFB1DF5-7C82-439F-AD32-AF739B9AEDED}"/>
              </a:ext>
            </a:extLst>
          </p:cNvPr>
          <p:cNvSpPr/>
          <p:nvPr userDrawn="1"/>
        </p:nvSpPr>
        <p:spPr>
          <a:xfrm>
            <a:off x="1656522" y="1205947"/>
            <a:ext cx="5910469" cy="5380383"/>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9746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52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3858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2707"/>
            <a:ext cx="4040188"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39907"/>
            <a:ext cx="4040188"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82707"/>
            <a:ext cx="4041775"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39907"/>
            <a:ext cx="4041775"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7" name="TextBox 6"/>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4478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3" name="TextBox 2"/>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879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22401"/>
            <a:ext cx="5486400" cy="41142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3667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551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4249"/>
            <a:ext cx="4040188" cy="45455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1"/>
            <a:ext cx="4040188" cy="457200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0"/>
          </p:nvPr>
        </p:nvSpPr>
        <p:spPr>
          <a:xfrm>
            <a:off x="4648199" y="1371602"/>
            <a:ext cx="4069821" cy="50292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58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a:solidFill>
                <a:schemeClr val="bg1"/>
              </a:solidFill>
            </a:endParaRPr>
          </a:p>
        </p:txBody>
      </p:sp>
    </p:spTree>
    <p:extLst>
      <p:ext uri="{BB962C8B-B14F-4D97-AF65-F5344CB8AC3E}">
        <p14:creationId xmlns:p14="http://schemas.microsoft.com/office/powerpoint/2010/main" val="85374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914400"/>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userDrawn="1"/>
        </p:nvSpPr>
        <p:spPr>
          <a:xfrm>
            <a:off x="0" y="6649029"/>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userDrawn="1"/>
        </p:nvSpPr>
        <p:spPr>
          <a:xfrm>
            <a:off x="45253" y="888878"/>
            <a:ext cx="3113283"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a:ln>
                  <a:noFill/>
                </a:ln>
                <a:solidFill>
                  <a:prstClr val="white"/>
                </a:solidFill>
                <a:effectLst/>
                <a:uLnTx/>
                <a:uFillTx/>
                <a:latin typeface="Calibri"/>
                <a:ea typeface="+mn-ea"/>
                <a:cs typeface="+mn-cs"/>
              </a:rPr>
              <a:t>Information Technology Services</a:t>
            </a:r>
          </a:p>
        </p:txBody>
      </p:sp>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6732" y="121186"/>
            <a:ext cx="676470" cy="682227"/>
          </a:xfrm>
          <a:prstGeom prst="rect">
            <a:avLst/>
          </a:prstGeom>
        </p:spPr>
      </p:pic>
      <p:grpSp>
        <p:nvGrpSpPr>
          <p:cNvPr id="4" name="Group 3"/>
          <p:cNvGrpSpPr/>
          <p:nvPr userDrawn="1"/>
        </p:nvGrpSpPr>
        <p:grpSpPr>
          <a:xfrm>
            <a:off x="2589608" y="6615101"/>
            <a:ext cx="3964784" cy="276999"/>
            <a:chOff x="2589608" y="6615101"/>
            <a:chExt cx="3964784" cy="276999"/>
          </a:xfrm>
        </p:grpSpPr>
        <p:sp>
          <p:nvSpPr>
            <p:cNvPr id="7" name="TextBox 6"/>
            <p:cNvSpPr txBox="1"/>
            <p:nvPr/>
          </p:nvSpPr>
          <p:spPr>
            <a:xfrm>
              <a:off x="2589608" y="6615101"/>
              <a:ext cx="91082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Community</a:t>
              </a:r>
            </a:p>
          </p:txBody>
        </p:sp>
        <p:sp>
          <p:nvSpPr>
            <p:cNvPr id="10" name="TextBox 9"/>
            <p:cNvSpPr txBox="1"/>
            <p:nvPr/>
          </p:nvSpPr>
          <p:spPr>
            <a:xfrm>
              <a:off x="3717133" y="6615101"/>
              <a:ext cx="72802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Integrity</a:t>
              </a:r>
            </a:p>
          </p:txBody>
        </p:sp>
        <p:sp>
          <p:nvSpPr>
            <p:cNvPr id="12" name="TextBox 11"/>
            <p:cNvSpPr txBox="1"/>
            <p:nvPr/>
          </p:nvSpPr>
          <p:spPr>
            <a:xfrm>
              <a:off x="4642615" y="6615101"/>
              <a:ext cx="10023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Contribution</a:t>
              </a:r>
            </a:p>
          </p:txBody>
        </p:sp>
        <p:sp>
          <p:nvSpPr>
            <p:cNvPr id="14" name="TextBox 13"/>
            <p:cNvSpPr txBox="1"/>
            <p:nvPr/>
          </p:nvSpPr>
          <p:spPr>
            <a:xfrm>
              <a:off x="5842466" y="6615101"/>
              <a:ext cx="7119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Attitude</a:t>
              </a:r>
            </a:p>
          </p:txBody>
        </p:sp>
        <p:sp>
          <p:nvSpPr>
            <p:cNvPr id="15" name="Oval 14"/>
            <p:cNvSpPr>
              <a:spLocks noChangeAspect="1"/>
            </p:cNvSpPr>
            <p:nvPr/>
          </p:nvSpPr>
          <p:spPr>
            <a:xfrm>
              <a:off x="3582923"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a:spLocks noChangeAspect="1"/>
            </p:cNvSpPr>
            <p:nvPr userDrawn="1"/>
          </p:nvSpPr>
          <p:spPr>
            <a:xfrm>
              <a:off x="4508405"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a:spLocks noChangeAspect="1"/>
            </p:cNvSpPr>
            <p:nvPr userDrawn="1"/>
          </p:nvSpPr>
          <p:spPr>
            <a:xfrm>
              <a:off x="5708257"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70191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0" r:id="rId8"/>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8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captioningkey.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hyperlink" Target="https://accessibility.its.uconn.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policy.uconn.edu/2019/08/02/783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ccessibility.its.uconn.edu/ict-policy-procedur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Information and Communication Technology Accessibility</a:t>
            </a:r>
            <a:br>
              <a:rPr lang="en-US" dirty="0"/>
            </a:br>
            <a:endParaRPr lang="en-US" dirty="0"/>
          </a:p>
        </p:txBody>
      </p:sp>
      <p:sp>
        <p:nvSpPr>
          <p:cNvPr id="19" name="Subtitle 2"/>
          <p:cNvSpPr>
            <a:spLocks noGrp="1"/>
          </p:cNvSpPr>
          <p:nvPr>
            <p:ph type="subTitle" idx="1"/>
          </p:nvPr>
        </p:nvSpPr>
        <p:spPr>
          <a:effectLst/>
        </p:spPr>
        <p:txBody>
          <a:bodyPr/>
          <a:lstStyle/>
          <a:p>
            <a:r>
              <a:rPr lang="en-US"/>
              <a:t>IT All Staff Conference</a:t>
            </a:r>
          </a:p>
          <a:p>
            <a:r>
              <a:rPr lang="en-US" sz="2000"/>
              <a:t>31 October 2019</a:t>
            </a:r>
          </a:p>
          <a:p>
            <a:r>
              <a:rPr lang="en-US" sz="2000"/>
              <a:t>Karen Skudlarek and Kathryn Weber-Hottleman</a:t>
            </a:r>
          </a:p>
        </p:txBody>
      </p:sp>
    </p:spTree>
    <p:extLst>
      <p:ext uri="{BB962C8B-B14F-4D97-AF65-F5344CB8AC3E}">
        <p14:creationId xmlns:p14="http://schemas.microsoft.com/office/powerpoint/2010/main" val="71430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23DB6-DAFF-4FAC-A61A-9B4879813C19}"/>
              </a:ext>
            </a:extLst>
          </p:cNvPr>
          <p:cNvSpPr>
            <a:spLocks noGrp="1"/>
          </p:cNvSpPr>
          <p:nvPr>
            <p:ph type="title"/>
          </p:nvPr>
        </p:nvSpPr>
        <p:spPr/>
        <p:txBody>
          <a:bodyPr/>
          <a:lstStyle/>
          <a:p>
            <a:r>
              <a:rPr lang="en-US"/>
              <a:t>Procurement </a:t>
            </a:r>
          </a:p>
        </p:txBody>
      </p:sp>
      <p:sp>
        <p:nvSpPr>
          <p:cNvPr id="2" name="Content Placeholder 1">
            <a:extLst>
              <a:ext uri="{FF2B5EF4-FFF2-40B4-BE49-F238E27FC236}">
                <a16:creationId xmlns:a16="http://schemas.microsoft.com/office/drawing/2014/main" id="{24A6F3EF-D10B-41C6-BE93-3CB6C0E79024}"/>
              </a:ext>
            </a:extLst>
          </p:cNvPr>
          <p:cNvSpPr>
            <a:spLocks noGrp="1"/>
          </p:cNvSpPr>
          <p:nvPr>
            <p:ph idx="1"/>
          </p:nvPr>
        </p:nvSpPr>
        <p:spPr/>
        <p:txBody>
          <a:bodyPr/>
          <a:lstStyle/>
          <a:p>
            <a:r>
              <a:rPr lang="en-US"/>
              <a:t>Why involve accessibility in the procurement process?</a:t>
            </a:r>
          </a:p>
          <a:p>
            <a:pPr lvl="1"/>
            <a:r>
              <a:rPr lang="en-US"/>
              <a:t>Alleviates stress of remediating</a:t>
            </a:r>
          </a:p>
          <a:p>
            <a:pPr lvl="1"/>
            <a:r>
              <a:rPr lang="en-US"/>
              <a:t>Financially responsible</a:t>
            </a:r>
          </a:p>
          <a:p>
            <a:pPr lvl="1"/>
            <a:r>
              <a:rPr lang="en-US"/>
              <a:t>Sensitive to time</a:t>
            </a:r>
          </a:p>
          <a:p>
            <a:pPr lvl="1"/>
            <a:r>
              <a:rPr lang="en-US"/>
              <a:t>Furthers accessibility culture</a:t>
            </a:r>
          </a:p>
        </p:txBody>
      </p:sp>
    </p:spTree>
    <p:extLst>
      <p:ext uri="{BB962C8B-B14F-4D97-AF65-F5344CB8AC3E}">
        <p14:creationId xmlns:p14="http://schemas.microsoft.com/office/powerpoint/2010/main" val="385179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F27EC8-09DD-4360-9B94-9330755A26D4}"/>
              </a:ext>
            </a:extLst>
          </p:cNvPr>
          <p:cNvSpPr>
            <a:spLocks noGrp="1"/>
          </p:cNvSpPr>
          <p:nvPr>
            <p:ph type="ctrTitle"/>
          </p:nvPr>
        </p:nvSpPr>
        <p:spPr/>
        <p:txBody>
          <a:bodyPr/>
          <a:lstStyle/>
          <a:p>
            <a:r>
              <a:rPr lang="en-US"/>
              <a:t>Carrying Out the Plan</a:t>
            </a:r>
          </a:p>
        </p:txBody>
      </p:sp>
    </p:spTree>
    <p:extLst>
      <p:ext uri="{BB962C8B-B14F-4D97-AF65-F5344CB8AC3E}">
        <p14:creationId xmlns:p14="http://schemas.microsoft.com/office/powerpoint/2010/main" val="46698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Creating Accessible Content: Captioning</a:t>
            </a:r>
          </a:p>
        </p:txBody>
      </p:sp>
      <p:sp>
        <p:nvSpPr>
          <p:cNvPr id="7" name="Content Placeholder 6"/>
          <p:cNvSpPr>
            <a:spLocks noGrp="1"/>
          </p:cNvSpPr>
          <p:nvPr>
            <p:ph idx="1"/>
          </p:nvPr>
        </p:nvSpPr>
        <p:spPr/>
        <p:txBody>
          <a:bodyPr vert="horz" lIns="68580" tIns="34290" rIns="68580" bIns="34290" rtlCol="0" anchor="t">
            <a:normAutofit fontScale="92500" lnSpcReduction="20000"/>
          </a:bodyPr>
          <a:lstStyle/>
          <a:p>
            <a:r>
              <a:rPr lang="en-US"/>
              <a:t>Caption videos and provide transcriptions</a:t>
            </a:r>
          </a:p>
          <a:p>
            <a:pPr lvl="1"/>
            <a:r>
              <a:rPr lang="en-US"/>
              <a:t>YouTube and other machine generated captions are only about 70-80% accurate </a:t>
            </a:r>
          </a:p>
          <a:p>
            <a:pPr lvl="1"/>
            <a:r>
              <a:rPr lang="en-US"/>
              <a:t>Americans with Disabilities Act (ADA) requires that captions are 99% accurate</a:t>
            </a:r>
          </a:p>
          <a:p>
            <a:pPr lvl="1"/>
            <a:r>
              <a:rPr lang="en-US"/>
              <a:t>If you have machine generated captions, you must edit them, otherwise an individual may get the wrong information</a:t>
            </a:r>
          </a:p>
          <a:p>
            <a:pPr lvl="1"/>
            <a:r>
              <a:rPr lang="en-US"/>
              <a:t>Use websites for best practice when captioning, such as the </a:t>
            </a:r>
            <a:r>
              <a:rPr lang="en-US">
                <a:hlinkClick r:id="rId3"/>
              </a:rPr>
              <a:t>DCMP (Described and Captioned Media Program)</a:t>
            </a:r>
            <a:endParaRPr lang="en-US"/>
          </a:p>
          <a:p>
            <a:pPr lvl="1"/>
            <a:r>
              <a:rPr lang="en-US"/>
              <a:t>Captioning is critical for those who are deaf or hard of hearing, but it also aids the reading and literacy skills development of many others. </a:t>
            </a:r>
          </a:p>
          <a:p>
            <a:endParaRPr lang="en-US"/>
          </a:p>
        </p:txBody>
      </p:sp>
      <p:sp>
        <p:nvSpPr>
          <p:cNvPr id="4" name="Slide Number Placeholder 3"/>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CA56E-637F-4B60-A1CD-3911B36A4516}" type="slidenum">
              <a:rPr lang="en-US" smtClean="0"/>
              <a:pPr/>
              <a:t>11</a:t>
            </a:fld>
            <a:endParaRPr lang="en-US">
              <a:solidFill>
                <a:schemeClr val="tx1"/>
              </a:solidFill>
            </a:endParaRPr>
          </a:p>
        </p:txBody>
      </p:sp>
    </p:spTree>
    <p:extLst>
      <p:ext uri="{BB962C8B-B14F-4D97-AF65-F5344CB8AC3E}">
        <p14:creationId xmlns:p14="http://schemas.microsoft.com/office/powerpoint/2010/main" val="232622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Creating Accessible Content: Document Structure </a:t>
            </a:r>
          </a:p>
        </p:txBody>
      </p:sp>
      <p:sp>
        <p:nvSpPr>
          <p:cNvPr id="7" name="Content Placeholder 6"/>
          <p:cNvSpPr>
            <a:spLocks noGrp="1"/>
          </p:cNvSpPr>
          <p:nvPr>
            <p:ph idx="1"/>
          </p:nvPr>
        </p:nvSpPr>
        <p:spPr>
          <a:xfrm>
            <a:off x="457200" y="1233889"/>
            <a:ext cx="8229600" cy="5175381"/>
          </a:xfrm>
        </p:spPr>
        <p:txBody>
          <a:bodyPr/>
          <a:lstStyle/>
          <a:p>
            <a:r>
              <a:rPr lang="en-US" sz="2400"/>
              <a:t>Screen readers are a form of assistive technology which is essential to people who are blind, visually impaired, or have a learning disability.</a:t>
            </a:r>
          </a:p>
          <a:p>
            <a:r>
              <a:rPr lang="en-US" sz="2400"/>
              <a:t>To ensure that screen readers are effective some of the things we must do are:</a:t>
            </a:r>
          </a:p>
          <a:p>
            <a:pPr lvl="1"/>
            <a:r>
              <a:rPr lang="en-US" sz="2000"/>
              <a:t>Provide Semantic Structure</a:t>
            </a:r>
          </a:p>
          <a:p>
            <a:pPr lvl="2"/>
            <a:r>
              <a:rPr lang="en-US" sz="1800"/>
              <a:t>Using Styles in Word or PowerPoint or tags in PDFs</a:t>
            </a:r>
          </a:p>
          <a:p>
            <a:pPr lvl="2"/>
            <a:r>
              <a:rPr lang="en-US" sz="1800"/>
              <a:t>Use headings and use them properly</a:t>
            </a:r>
          </a:p>
          <a:p>
            <a:pPr lvl="3"/>
            <a:r>
              <a:rPr lang="en-US" sz="1600"/>
              <a:t>Heading 1 for document title and only have one Heading 1</a:t>
            </a:r>
          </a:p>
          <a:p>
            <a:pPr lvl="3"/>
            <a:r>
              <a:rPr lang="en-US" sz="1600"/>
              <a:t>Heading 2 for all the section titles</a:t>
            </a:r>
          </a:p>
          <a:p>
            <a:pPr lvl="3"/>
            <a:r>
              <a:rPr lang="en-US" sz="1600"/>
              <a:t>Heading 3 for the subsection titles</a:t>
            </a:r>
          </a:p>
        </p:txBody>
      </p:sp>
      <p:pic>
        <p:nvPicPr>
          <p:cNvPr id="6" name="Picture 5" descr="Word Ribbon indicating Styles.">
            <a:extLst>
              <a:ext uri="{FF2B5EF4-FFF2-40B4-BE49-F238E27FC236}">
                <a16:creationId xmlns:a16="http://schemas.microsoft.com/office/drawing/2014/main" id="{E7F43E5A-3A8C-4669-B70A-09C41F0C775F}"/>
              </a:ext>
            </a:extLst>
          </p:cNvPr>
          <p:cNvPicPr>
            <a:picLocks noChangeAspect="1"/>
          </p:cNvPicPr>
          <p:nvPr/>
        </p:nvPicPr>
        <p:blipFill>
          <a:blip r:embed="rId3"/>
          <a:stretch>
            <a:fillRect/>
          </a:stretch>
        </p:blipFill>
        <p:spPr>
          <a:xfrm>
            <a:off x="0" y="5239526"/>
            <a:ext cx="9144000" cy="1116824"/>
          </a:xfrm>
          <a:prstGeom prst="rect">
            <a:avLst/>
          </a:prstGeom>
        </p:spPr>
      </p:pic>
      <p:sp>
        <p:nvSpPr>
          <p:cNvPr id="8" name="Rectangle 7" descr="Red box highlighting Heading 1">
            <a:extLst>
              <a:ext uri="{FF2B5EF4-FFF2-40B4-BE49-F238E27FC236}">
                <a16:creationId xmlns:a16="http://schemas.microsoft.com/office/drawing/2014/main" id="{9F0F65CA-243E-4FC8-8558-C61C6E0BB021}"/>
              </a:ext>
            </a:extLst>
          </p:cNvPr>
          <p:cNvSpPr/>
          <p:nvPr/>
        </p:nvSpPr>
        <p:spPr>
          <a:xfrm>
            <a:off x="1384917" y="5582655"/>
            <a:ext cx="656947" cy="470516"/>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descr="Red box highlighting Heading 2">
            <a:extLst>
              <a:ext uri="{FF2B5EF4-FFF2-40B4-BE49-F238E27FC236}">
                <a16:creationId xmlns:a16="http://schemas.microsoft.com/office/drawing/2014/main" id="{B2061A3E-A572-46AA-9952-7DD644F0F11E}"/>
              </a:ext>
            </a:extLst>
          </p:cNvPr>
          <p:cNvSpPr/>
          <p:nvPr/>
        </p:nvSpPr>
        <p:spPr>
          <a:xfrm>
            <a:off x="2018190" y="5582655"/>
            <a:ext cx="656947" cy="470516"/>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descr="Red box highlighting Heading 3">
            <a:extLst>
              <a:ext uri="{FF2B5EF4-FFF2-40B4-BE49-F238E27FC236}">
                <a16:creationId xmlns:a16="http://schemas.microsoft.com/office/drawing/2014/main" id="{4C15B692-5D60-483C-8155-B469760CE88A}"/>
              </a:ext>
            </a:extLst>
          </p:cNvPr>
          <p:cNvSpPr/>
          <p:nvPr/>
        </p:nvSpPr>
        <p:spPr>
          <a:xfrm>
            <a:off x="2675137" y="5582655"/>
            <a:ext cx="656947" cy="470516"/>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CA56E-637F-4B60-A1CD-3911B36A4516}" type="slidenum">
              <a:rPr lang="en-US" smtClean="0"/>
              <a:pPr/>
              <a:t>12</a:t>
            </a:fld>
            <a:endParaRPr lang="en-US">
              <a:solidFill>
                <a:schemeClr val="tx1"/>
              </a:solidFill>
            </a:endParaRPr>
          </a:p>
        </p:txBody>
      </p:sp>
    </p:spTree>
    <p:extLst>
      <p:ext uri="{BB962C8B-B14F-4D97-AF65-F5344CB8AC3E}">
        <p14:creationId xmlns:p14="http://schemas.microsoft.com/office/powerpoint/2010/main" val="313859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Example of Inaccessible Word Document</a:t>
            </a:r>
          </a:p>
        </p:txBody>
      </p:sp>
      <p:pic>
        <p:nvPicPr>
          <p:cNvPr id="3" name="Picture 2" descr="An unfomatted Word document which can be difficult to read and comprehend."/>
          <p:cNvPicPr>
            <a:picLocks noChangeAspect="1"/>
          </p:cNvPicPr>
          <p:nvPr/>
        </p:nvPicPr>
        <p:blipFill>
          <a:blip r:embed="rId3"/>
          <a:stretch>
            <a:fillRect/>
          </a:stretch>
        </p:blipFill>
        <p:spPr>
          <a:xfrm>
            <a:off x="208608" y="1246478"/>
            <a:ext cx="8401992" cy="4903951"/>
          </a:xfrm>
          <a:prstGeom prst="rect">
            <a:avLst/>
          </a:prstGeom>
        </p:spPr>
      </p:pic>
      <p:sp>
        <p:nvSpPr>
          <p:cNvPr id="4" name="Slide Number Placeholder 3"/>
          <p:cNvSpPr>
            <a:spLocks noGrp="1"/>
          </p:cNvSpPr>
          <p:nvPr>
            <p:ph type="sldNum" sz="quarter" idx="12"/>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CA56E-637F-4B60-A1CD-3911B36A4516}" type="slidenum">
              <a:rPr lang="en-US" smtClean="0"/>
              <a:pPr/>
              <a:t>13</a:t>
            </a:fld>
            <a:endParaRPr lang="en-US">
              <a:solidFill>
                <a:schemeClr val="tx1"/>
              </a:solidFill>
            </a:endParaRPr>
          </a:p>
        </p:txBody>
      </p:sp>
    </p:spTree>
    <p:extLst>
      <p:ext uri="{BB962C8B-B14F-4D97-AF65-F5344CB8AC3E}">
        <p14:creationId xmlns:p14="http://schemas.microsoft.com/office/powerpoint/2010/main" val="254078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Example of Accessible Word Document</a:t>
            </a:r>
          </a:p>
        </p:txBody>
      </p:sp>
      <p:pic>
        <p:nvPicPr>
          <p:cNvPr id="5" name="Picture 4" descr="A screenshot of a Word document indicating the headers found in the document.">
            <a:extLst>
              <a:ext uri="{FF2B5EF4-FFF2-40B4-BE49-F238E27FC236}">
                <a16:creationId xmlns:a16="http://schemas.microsoft.com/office/drawing/2014/main" id="{23BDEFAE-3329-4A45-835F-0780F9EDB9B1}"/>
              </a:ext>
            </a:extLst>
          </p:cNvPr>
          <p:cNvPicPr>
            <a:picLocks noChangeAspect="1"/>
          </p:cNvPicPr>
          <p:nvPr/>
        </p:nvPicPr>
        <p:blipFill>
          <a:blip r:embed="rId3"/>
          <a:stretch>
            <a:fillRect/>
          </a:stretch>
        </p:blipFill>
        <p:spPr>
          <a:xfrm>
            <a:off x="2000550" y="1173042"/>
            <a:ext cx="4971363" cy="5405311"/>
          </a:xfrm>
          <a:prstGeom prst="rect">
            <a:avLst/>
          </a:prstGeom>
        </p:spPr>
      </p:pic>
      <p:sp>
        <p:nvSpPr>
          <p:cNvPr id="7" name="Rectangle 6" descr="Red box highlighting Heading 1">
            <a:extLst>
              <a:ext uri="{FF2B5EF4-FFF2-40B4-BE49-F238E27FC236}">
                <a16:creationId xmlns:a16="http://schemas.microsoft.com/office/drawing/2014/main" id="{F4EE33B4-898D-481B-AAAD-7BD2DFB400FB}"/>
              </a:ext>
            </a:extLst>
          </p:cNvPr>
          <p:cNvSpPr/>
          <p:nvPr/>
        </p:nvSpPr>
        <p:spPr>
          <a:xfrm>
            <a:off x="2361461" y="1155287"/>
            <a:ext cx="230819" cy="247386"/>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descr="Red box highlighting Heading 2">
            <a:extLst>
              <a:ext uri="{FF2B5EF4-FFF2-40B4-BE49-F238E27FC236}">
                <a16:creationId xmlns:a16="http://schemas.microsoft.com/office/drawing/2014/main" id="{5615B3B7-72B3-4964-8C80-961309FA4D0B}"/>
              </a:ext>
            </a:extLst>
          </p:cNvPr>
          <p:cNvSpPr/>
          <p:nvPr/>
        </p:nvSpPr>
        <p:spPr>
          <a:xfrm>
            <a:off x="1938407" y="4246194"/>
            <a:ext cx="230819" cy="920609"/>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descr="Red box highlighting Heading 3">
            <a:extLst>
              <a:ext uri="{FF2B5EF4-FFF2-40B4-BE49-F238E27FC236}">
                <a16:creationId xmlns:a16="http://schemas.microsoft.com/office/drawing/2014/main" id="{79755887-9B04-4428-AA69-A160BCEAD49A}"/>
              </a:ext>
            </a:extLst>
          </p:cNvPr>
          <p:cNvSpPr/>
          <p:nvPr/>
        </p:nvSpPr>
        <p:spPr>
          <a:xfrm>
            <a:off x="1965040" y="5474864"/>
            <a:ext cx="230819" cy="251231"/>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CA56E-637F-4B60-A1CD-3911B36A4516}" type="slidenum">
              <a:rPr lang="en-US" smtClean="0"/>
              <a:pPr/>
              <a:t>14</a:t>
            </a:fld>
            <a:endParaRPr lang="en-US">
              <a:solidFill>
                <a:schemeClr val="tx1"/>
              </a:solidFill>
            </a:endParaRPr>
          </a:p>
        </p:txBody>
      </p:sp>
    </p:spTree>
    <p:extLst>
      <p:ext uri="{BB962C8B-B14F-4D97-AF65-F5344CB8AC3E}">
        <p14:creationId xmlns:p14="http://schemas.microsoft.com/office/powerpoint/2010/main" val="38793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Creating Accessible Content: Document Structure</a:t>
            </a:r>
          </a:p>
        </p:txBody>
      </p:sp>
      <p:sp>
        <p:nvSpPr>
          <p:cNvPr id="7" name="Content Placeholder 6"/>
          <p:cNvSpPr>
            <a:spLocks noGrp="1"/>
          </p:cNvSpPr>
          <p:nvPr>
            <p:ph idx="1"/>
          </p:nvPr>
        </p:nvSpPr>
        <p:spPr>
          <a:xfrm>
            <a:off x="457200" y="1233889"/>
            <a:ext cx="8229600" cy="5175381"/>
          </a:xfrm>
        </p:spPr>
        <p:txBody>
          <a:bodyPr/>
          <a:lstStyle/>
          <a:p>
            <a:r>
              <a:rPr lang="en-US" sz="2400"/>
              <a:t>Other ways to ensure that screen readers are effective:</a:t>
            </a:r>
          </a:p>
          <a:p>
            <a:pPr lvl="1"/>
            <a:r>
              <a:rPr lang="en-US" sz="2400"/>
              <a:t>Use Strong, (not bold) and Emphasis (not italics)</a:t>
            </a:r>
          </a:p>
          <a:p>
            <a:pPr lvl="1"/>
            <a:r>
              <a:rPr lang="en-US" sz="2400"/>
              <a:t>Use true lists, true columns and true tables</a:t>
            </a:r>
          </a:p>
          <a:p>
            <a:pPr lvl="1"/>
            <a:r>
              <a:rPr lang="en-US" sz="2400"/>
              <a:t>Provide text equivalents for all non-text content:</a:t>
            </a:r>
          </a:p>
          <a:p>
            <a:pPr lvl="2"/>
            <a:r>
              <a:rPr lang="en-US" sz="1800"/>
              <a:t>Alt </a:t>
            </a:r>
            <a:r>
              <a:rPr lang="en-US" sz="2000"/>
              <a:t>Text</a:t>
            </a:r>
          </a:p>
          <a:p>
            <a:pPr marL="114300" indent="0">
              <a:buNone/>
            </a:pPr>
            <a:endParaRPr lang="en-US" sz="2800"/>
          </a:p>
        </p:txBody>
      </p:sp>
      <p:pic>
        <p:nvPicPr>
          <p:cNvPr id="10" name="Picture 9" descr="Word Ribbon indicating Styles.">
            <a:extLst>
              <a:ext uri="{FF2B5EF4-FFF2-40B4-BE49-F238E27FC236}">
                <a16:creationId xmlns:a16="http://schemas.microsoft.com/office/drawing/2014/main" id="{828EED83-B923-4F1A-8DBF-AB0C539270F2}"/>
              </a:ext>
            </a:extLst>
          </p:cNvPr>
          <p:cNvPicPr>
            <a:picLocks noChangeAspect="1"/>
          </p:cNvPicPr>
          <p:nvPr/>
        </p:nvPicPr>
        <p:blipFill>
          <a:blip r:embed="rId3"/>
          <a:stretch>
            <a:fillRect/>
          </a:stretch>
        </p:blipFill>
        <p:spPr>
          <a:xfrm>
            <a:off x="0" y="3329579"/>
            <a:ext cx="9144000" cy="1116824"/>
          </a:xfrm>
          <a:prstGeom prst="rect">
            <a:avLst/>
          </a:prstGeom>
        </p:spPr>
      </p:pic>
      <p:sp>
        <p:nvSpPr>
          <p:cNvPr id="14" name="Rectangle 13" descr="Red box highlighting Emphasis">
            <a:extLst>
              <a:ext uri="{FF2B5EF4-FFF2-40B4-BE49-F238E27FC236}">
                <a16:creationId xmlns:a16="http://schemas.microsoft.com/office/drawing/2014/main" id="{A610D2D9-F463-4307-B4D7-3BB4EC78EBFD}"/>
              </a:ext>
            </a:extLst>
          </p:cNvPr>
          <p:cNvSpPr/>
          <p:nvPr/>
        </p:nvSpPr>
        <p:spPr>
          <a:xfrm>
            <a:off x="6400800" y="3652733"/>
            <a:ext cx="656947" cy="470516"/>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descr="Red box highlighting Strong">
            <a:extLst>
              <a:ext uri="{FF2B5EF4-FFF2-40B4-BE49-F238E27FC236}">
                <a16:creationId xmlns:a16="http://schemas.microsoft.com/office/drawing/2014/main" id="{3C87C8FA-5F4B-4757-ABA3-7C02AAFEC3D0}"/>
              </a:ext>
            </a:extLst>
          </p:cNvPr>
          <p:cNvSpPr/>
          <p:nvPr/>
        </p:nvSpPr>
        <p:spPr>
          <a:xfrm>
            <a:off x="7689542" y="3652733"/>
            <a:ext cx="656947" cy="470516"/>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A screenshot of a table in microsoft word.  The Repeat Header Rows option in the layout tab is highlighted, along with the First Row of the table.">
            <a:extLst>
              <a:ext uri="{FF2B5EF4-FFF2-40B4-BE49-F238E27FC236}">
                <a16:creationId xmlns:a16="http://schemas.microsoft.com/office/drawing/2014/main" id="{EF199A03-971D-47CD-AFD6-1913FDD82E7D}"/>
              </a:ext>
            </a:extLst>
          </p:cNvPr>
          <p:cNvPicPr>
            <a:picLocks noChangeAspect="1"/>
          </p:cNvPicPr>
          <p:nvPr/>
        </p:nvPicPr>
        <p:blipFill>
          <a:blip r:embed="rId4"/>
          <a:stretch>
            <a:fillRect/>
          </a:stretch>
        </p:blipFill>
        <p:spPr>
          <a:xfrm>
            <a:off x="1250642" y="3887991"/>
            <a:ext cx="6210300" cy="2638425"/>
          </a:xfrm>
          <a:prstGeom prst="rect">
            <a:avLst/>
          </a:prstGeom>
        </p:spPr>
      </p:pic>
      <p:sp>
        <p:nvSpPr>
          <p:cNvPr id="17" name="Rectangle 16" descr="Red box highlighting Strong">
            <a:extLst>
              <a:ext uri="{FF2B5EF4-FFF2-40B4-BE49-F238E27FC236}">
                <a16:creationId xmlns:a16="http://schemas.microsoft.com/office/drawing/2014/main" id="{AE0B5B36-5CA9-4F95-9F15-60AE4C92D5BB}"/>
              </a:ext>
            </a:extLst>
          </p:cNvPr>
          <p:cNvSpPr/>
          <p:nvPr/>
        </p:nvSpPr>
        <p:spPr>
          <a:xfrm>
            <a:off x="5649158" y="4154063"/>
            <a:ext cx="831541" cy="764166"/>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descr="Red box highlighting Strong">
            <a:extLst>
              <a:ext uri="{FF2B5EF4-FFF2-40B4-BE49-F238E27FC236}">
                <a16:creationId xmlns:a16="http://schemas.microsoft.com/office/drawing/2014/main" id="{C69DB3FA-E8E4-4297-B791-BFF609B430E2}"/>
              </a:ext>
            </a:extLst>
          </p:cNvPr>
          <p:cNvSpPr/>
          <p:nvPr/>
        </p:nvSpPr>
        <p:spPr>
          <a:xfrm>
            <a:off x="1374413" y="5338557"/>
            <a:ext cx="5940787" cy="365125"/>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CA56E-637F-4B60-A1CD-3911B36A4516}" type="slidenum">
              <a:rPr lang="en-US" smtClean="0"/>
              <a:pPr/>
              <a:t>15</a:t>
            </a:fld>
            <a:endParaRPr lang="en-US">
              <a:solidFill>
                <a:schemeClr val="tx1"/>
              </a:solidFill>
            </a:endParaRPr>
          </a:p>
        </p:txBody>
      </p:sp>
    </p:spTree>
    <p:extLst>
      <p:ext uri="{BB962C8B-B14F-4D97-AF65-F5344CB8AC3E}">
        <p14:creationId xmlns:p14="http://schemas.microsoft.com/office/powerpoint/2010/main" val="375491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2028C-A61A-41CF-AE15-9EAADECEAE5C}"/>
              </a:ext>
            </a:extLst>
          </p:cNvPr>
          <p:cNvSpPr>
            <a:spLocks noGrp="1"/>
          </p:cNvSpPr>
          <p:nvPr>
            <p:ph type="title"/>
          </p:nvPr>
        </p:nvSpPr>
        <p:spPr/>
        <p:txBody>
          <a:bodyPr/>
          <a:lstStyle/>
          <a:p>
            <a:r>
              <a:rPr lang="en-US"/>
              <a:t>Takeaways</a:t>
            </a:r>
          </a:p>
        </p:txBody>
      </p:sp>
      <p:sp>
        <p:nvSpPr>
          <p:cNvPr id="2" name="Content Placeholder 1">
            <a:extLst>
              <a:ext uri="{FF2B5EF4-FFF2-40B4-BE49-F238E27FC236}">
                <a16:creationId xmlns:a16="http://schemas.microsoft.com/office/drawing/2014/main" id="{BF83B444-65FC-4DBE-9B58-C58433ECD5F7}"/>
              </a:ext>
            </a:extLst>
          </p:cNvPr>
          <p:cNvSpPr>
            <a:spLocks noGrp="1"/>
          </p:cNvSpPr>
          <p:nvPr>
            <p:ph idx="1"/>
          </p:nvPr>
        </p:nvSpPr>
        <p:spPr/>
        <p:txBody>
          <a:bodyPr/>
          <a:lstStyle/>
          <a:p>
            <a:r>
              <a:rPr lang="en-US"/>
              <a:t>We are all responsible for ICT accessibility</a:t>
            </a:r>
          </a:p>
          <a:p>
            <a:r>
              <a:rPr lang="en-US"/>
              <a:t>Central resource for accessibility information: </a:t>
            </a:r>
            <a:r>
              <a:rPr lang="en-US" u="sng">
                <a:hlinkClick r:id="rId2"/>
              </a:rPr>
              <a:t>https://accessibility.its.uconn.edu/</a:t>
            </a:r>
            <a:endParaRPr lang="en-US" u="sng"/>
          </a:p>
          <a:p>
            <a:r>
              <a:rPr lang="en-US"/>
              <a:t>Support through ITS, CETL</a:t>
            </a:r>
          </a:p>
        </p:txBody>
      </p:sp>
    </p:spTree>
    <p:extLst>
      <p:ext uri="{BB962C8B-B14F-4D97-AF65-F5344CB8AC3E}">
        <p14:creationId xmlns:p14="http://schemas.microsoft.com/office/powerpoint/2010/main" val="185742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Thank You</a:t>
            </a:r>
          </a:p>
        </p:txBody>
      </p:sp>
      <p:sp>
        <p:nvSpPr>
          <p:cNvPr id="2" name="Content Placeholder 1"/>
          <p:cNvSpPr>
            <a:spLocks noGrp="1"/>
          </p:cNvSpPr>
          <p:nvPr>
            <p:ph idx="1"/>
          </p:nvPr>
        </p:nvSpPr>
        <p:spPr/>
        <p:txBody>
          <a:bodyPr/>
          <a:lstStyle/>
          <a:p>
            <a:pPr marL="0" indent="0">
              <a:buNone/>
            </a:pPr>
            <a:endParaRPr lang="en-US"/>
          </a:p>
          <a:p>
            <a:pPr marL="0" indent="0">
              <a:buNone/>
            </a:pPr>
            <a:endParaRPr lang="en-US"/>
          </a:p>
          <a:p>
            <a:pPr marL="0" indent="0">
              <a:buNone/>
            </a:pPr>
            <a:endParaRPr lang="en-US"/>
          </a:p>
          <a:p>
            <a:pPr marL="0" indent="0" algn="ctr">
              <a:buNone/>
            </a:pPr>
            <a:r>
              <a:rPr lang="en-US" sz="6000"/>
              <a:t>Questions?</a:t>
            </a:r>
          </a:p>
        </p:txBody>
      </p:sp>
    </p:spTree>
    <p:extLst>
      <p:ext uri="{BB962C8B-B14F-4D97-AF65-F5344CB8AC3E}">
        <p14:creationId xmlns:p14="http://schemas.microsoft.com/office/powerpoint/2010/main" val="306622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1"/>
              </a:ext>
            </a:extLst>
          </p:cNvPr>
          <p:cNvSpPr>
            <a:spLocks noGrp="1"/>
          </p:cNvSpPr>
          <p:nvPr>
            <p:ph type="title"/>
          </p:nvPr>
        </p:nvSpPr>
        <p:spPr/>
        <p:txBody>
          <a:bodyPr/>
          <a:lstStyle/>
          <a:p>
            <a:r>
              <a:rPr lang="en-US" dirty="0"/>
              <a:t>Copyright</a:t>
            </a:r>
          </a:p>
        </p:txBody>
      </p:sp>
      <p:sp>
        <p:nvSpPr>
          <p:cNvPr id="2" name="Content Placeholder 1">
            <a:extLst>
              <a:ext uri="{C183D7F6-B498-43B3-948B-1728B52AA6E4}">
                <adec:decorative xmlns:adec="http://schemas.microsoft.com/office/drawing/2017/decorative" val="1"/>
              </a:ext>
            </a:extLst>
          </p:cNvPr>
          <p:cNvSpPr>
            <a:spLocks noGrp="1"/>
          </p:cNvSpPr>
          <p:nvPr>
            <p:ph idx="1"/>
          </p:nvPr>
        </p:nvSpPr>
        <p:spPr/>
        <p:txBody>
          <a:bodyPr/>
          <a:lstStyle/>
          <a:p>
            <a:pPr marL="0" indent="0" algn="just">
              <a:buNone/>
            </a:pPr>
            <a:endParaRPr lang="en-US" altLang="en-US" sz="1800" dirty="0"/>
          </a:p>
          <a:p>
            <a:pPr marL="0" indent="0" algn="just">
              <a:buNone/>
            </a:pPr>
            <a:r>
              <a:rPr lang="en-US" altLang="en-US" sz="1800" dirty="0"/>
              <a:t>Copyright © University of Connecticut Information Technology Services 2018.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marL="0" indent="0">
              <a:buNone/>
            </a:pPr>
            <a:endParaRPr lang="en-US" sz="1600" dirty="0"/>
          </a:p>
        </p:txBody>
      </p:sp>
    </p:spTree>
    <p:extLst>
      <p:ext uri="{BB962C8B-B14F-4D97-AF65-F5344CB8AC3E}">
        <p14:creationId xmlns:p14="http://schemas.microsoft.com/office/powerpoint/2010/main" val="27437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D74C4D-07A5-4D63-9E2B-F20FA7B5915A}"/>
              </a:ext>
            </a:extLst>
          </p:cNvPr>
          <p:cNvSpPr>
            <a:spLocks noGrp="1"/>
          </p:cNvSpPr>
          <p:nvPr>
            <p:ph type="title"/>
          </p:nvPr>
        </p:nvSpPr>
        <p:spPr/>
        <p:txBody>
          <a:bodyPr/>
          <a:lstStyle/>
          <a:p>
            <a:r>
              <a:rPr lang="en-US" dirty="0"/>
              <a:t>The Curb Effect: 1990s</a:t>
            </a:r>
            <a:endParaRPr lang="en-US" dirty="0">
              <a:solidFill>
                <a:srgbClr val="65666B"/>
              </a:solidFill>
            </a:endParaRPr>
          </a:p>
        </p:txBody>
      </p:sp>
      <p:pic>
        <p:nvPicPr>
          <p:cNvPr id="8" name="Picture 7" descr="A person in a wheelchair stopped at the edge of an inaccessible curb.">
            <a:extLst>
              <a:ext uri="{FF2B5EF4-FFF2-40B4-BE49-F238E27FC236}">
                <a16:creationId xmlns:a16="http://schemas.microsoft.com/office/drawing/2014/main" id="{A3272F5C-18D1-47AC-A6D7-81C91EA89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867" y="1914340"/>
            <a:ext cx="4626266" cy="3774921"/>
          </a:xfrm>
          <a:prstGeom prst="rect">
            <a:avLst/>
          </a:prstGeom>
        </p:spPr>
      </p:pic>
      <p:sp>
        <p:nvSpPr>
          <p:cNvPr id="4" name="Slide Number Placeholder 3"/>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CA56E-637F-4B60-A1CD-3911B36A4516}" type="slidenum">
              <a:rPr lang="en-US" smtClean="0"/>
              <a:pPr/>
              <a:t>1</a:t>
            </a:fld>
            <a:endParaRPr lang="en-US">
              <a:solidFill>
                <a:schemeClr val="tx1"/>
              </a:solidFill>
            </a:endParaRPr>
          </a:p>
        </p:txBody>
      </p:sp>
    </p:spTree>
    <p:extLst>
      <p:ext uri="{BB962C8B-B14F-4D97-AF65-F5344CB8AC3E}">
        <p14:creationId xmlns:p14="http://schemas.microsoft.com/office/powerpoint/2010/main" val="348011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Curb Effect: 1990s</a:t>
            </a:r>
          </a:p>
        </p:txBody>
      </p:sp>
      <p:pic>
        <p:nvPicPr>
          <p:cNvPr id="5" name="Picture 4" descr="A person in a wheelchair using the curb cutout to cross a road.">
            <a:extLst>
              <a:ext uri="{FF2B5EF4-FFF2-40B4-BE49-F238E27FC236}">
                <a16:creationId xmlns:a16="http://schemas.microsoft.com/office/drawing/2014/main" id="{195552A8-03D3-42C1-9209-58A32A98B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38" y="1757363"/>
            <a:ext cx="5572125" cy="3343275"/>
          </a:xfrm>
          <a:prstGeom prst="rect">
            <a:avLst/>
          </a:prstGeom>
        </p:spPr>
      </p:pic>
      <p:sp>
        <p:nvSpPr>
          <p:cNvPr id="4" name="Slide Number Placeholder 3"/>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CA56E-637F-4B60-A1CD-3911B36A4516}" type="slidenum">
              <a:rPr lang="en-US" smtClean="0"/>
              <a:pPr/>
              <a:t>2</a:t>
            </a:fld>
            <a:endParaRPr lang="en-US">
              <a:solidFill>
                <a:schemeClr val="tx1"/>
              </a:solidFill>
            </a:endParaRPr>
          </a:p>
        </p:txBody>
      </p:sp>
    </p:spTree>
    <p:extLst>
      <p:ext uri="{BB962C8B-B14F-4D97-AF65-F5344CB8AC3E}">
        <p14:creationId xmlns:p14="http://schemas.microsoft.com/office/powerpoint/2010/main" val="349437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b">
            <a:normAutofit/>
          </a:bodyPr>
          <a:lstStyle/>
          <a:p>
            <a:pPr algn="ctr"/>
            <a:r>
              <a:rPr lang="en-US"/>
              <a:t>The Curb Effect: Now</a:t>
            </a:r>
            <a:endParaRPr lang="en-US" sz="4500">
              <a:solidFill>
                <a:schemeClr val="tx1"/>
              </a:solidFill>
            </a:endParaRPr>
          </a:p>
        </p:txBody>
      </p:sp>
      <p:pic>
        <p:nvPicPr>
          <p:cNvPr id="10" name="Picture 9" descr="A person waiting on a bicycle at a curb cutout.">
            <a:extLst>
              <a:ext uri="{FF2B5EF4-FFF2-40B4-BE49-F238E27FC236}">
                <a16:creationId xmlns:a16="http://schemas.microsoft.com/office/drawing/2014/main" id="{72CEB55A-5A90-435C-85E4-57CE9E5DE709}"/>
              </a:ext>
            </a:extLst>
          </p:cNvPr>
          <p:cNvPicPr>
            <a:picLocks noChangeAspect="1"/>
          </p:cNvPicPr>
          <p:nvPr/>
        </p:nvPicPr>
        <p:blipFill rotWithShape="1">
          <a:blip r:embed="rId3">
            <a:extLst>
              <a:ext uri="{28A0092B-C50C-407E-A947-70E740481C1C}">
                <a14:useLocalDpi xmlns:a14="http://schemas.microsoft.com/office/drawing/2010/main" val="0"/>
              </a:ext>
            </a:extLst>
          </a:blip>
          <a:srcRect l="12197" r="23607" b="-1"/>
          <a:stretch/>
        </p:blipFill>
        <p:spPr>
          <a:xfrm>
            <a:off x="241221" y="2287454"/>
            <a:ext cx="2846070" cy="2948234"/>
          </a:xfrm>
          <a:prstGeom prst="rect">
            <a:avLst/>
          </a:prstGeom>
        </p:spPr>
      </p:pic>
      <p:pic>
        <p:nvPicPr>
          <p:cNvPr id="8" name="Picture 7" descr="A person riding a skateboard using the curb cutout on a street.">
            <a:extLst>
              <a:ext uri="{FF2B5EF4-FFF2-40B4-BE49-F238E27FC236}">
                <a16:creationId xmlns:a16="http://schemas.microsoft.com/office/drawing/2014/main" id="{F1D3620C-7E48-40FC-B461-78DBCD848833}"/>
              </a:ext>
            </a:extLst>
          </p:cNvPr>
          <p:cNvPicPr>
            <a:picLocks noChangeAspect="1"/>
          </p:cNvPicPr>
          <p:nvPr/>
        </p:nvPicPr>
        <p:blipFill rotWithShape="1">
          <a:blip r:embed="rId4">
            <a:extLst>
              <a:ext uri="{28A0092B-C50C-407E-A947-70E740481C1C}">
                <a14:useLocalDpi xmlns:a14="http://schemas.microsoft.com/office/drawing/2010/main" val="0"/>
              </a:ext>
            </a:extLst>
          </a:blip>
          <a:srcRect l="7982" r="18408" b="-4"/>
          <a:stretch/>
        </p:blipFill>
        <p:spPr>
          <a:xfrm>
            <a:off x="3148789" y="2287454"/>
            <a:ext cx="2846070" cy="2948234"/>
          </a:xfrm>
          <a:prstGeom prst="rect">
            <a:avLst/>
          </a:prstGeom>
        </p:spPr>
      </p:pic>
      <p:pic>
        <p:nvPicPr>
          <p:cNvPr id="6" name="Picture 5" descr="A person pushing a stroller through the curb cutout to cross the street.">
            <a:extLst>
              <a:ext uri="{FF2B5EF4-FFF2-40B4-BE49-F238E27FC236}">
                <a16:creationId xmlns:a16="http://schemas.microsoft.com/office/drawing/2014/main" id="{92898FF2-E345-486A-9007-7BD15B0395E5}"/>
              </a:ext>
            </a:extLst>
          </p:cNvPr>
          <p:cNvPicPr>
            <a:picLocks noChangeAspect="1"/>
          </p:cNvPicPr>
          <p:nvPr/>
        </p:nvPicPr>
        <p:blipFill rotWithShape="1">
          <a:blip r:embed="rId5">
            <a:extLst>
              <a:ext uri="{28A0092B-C50C-407E-A947-70E740481C1C}">
                <a14:useLocalDpi xmlns:a14="http://schemas.microsoft.com/office/drawing/2010/main" val="0"/>
              </a:ext>
            </a:extLst>
          </a:blip>
          <a:srcRect l="14086" r="18097" b="-2"/>
          <a:stretch/>
        </p:blipFill>
        <p:spPr>
          <a:xfrm>
            <a:off x="6056357" y="2287454"/>
            <a:ext cx="2846070" cy="2948234"/>
          </a:xfrm>
          <a:prstGeom prst="rect">
            <a:avLst/>
          </a:prstGeom>
        </p:spPr>
      </p:pic>
      <p:sp>
        <p:nvSpPr>
          <p:cNvPr id="4" name="Slide Number Placeholder 3"/>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5A6CA56E-637F-4B60-A1CD-3911B36A4516}" type="slidenum">
              <a:rPr lang="en-US" smtClean="0"/>
              <a:pPr>
                <a:spcAft>
                  <a:spcPts val="450"/>
                </a:spcAft>
              </a:pPr>
              <a:t>3</a:t>
            </a:fld>
            <a:endParaRPr lang="en-US" sz="900">
              <a:solidFill>
                <a:schemeClr val="tx1">
                  <a:tint val="75000"/>
                </a:schemeClr>
              </a:solidFill>
            </a:endParaRPr>
          </a:p>
        </p:txBody>
      </p:sp>
    </p:spTree>
    <p:extLst>
      <p:ext uri="{BB962C8B-B14F-4D97-AF65-F5344CB8AC3E}">
        <p14:creationId xmlns:p14="http://schemas.microsoft.com/office/powerpoint/2010/main" val="42818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FDBF8F-17C5-4A55-96A9-C0E9097FA909}"/>
              </a:ext>
            </a:extLst>
          </p:cNvPr>
          <p:cNvSpPr>
            <a:spLocks noGrp="1"/>
          </p:cNvSpPr>
          <p:nvPr>
            <p:ph type="title"/>
          </p:nvPr>
        </p:nvSpPr>
        <p:spPr/>
        <p:txBody>
          <a:bodyPr/>
          <a:lstStyle/>
          <a:p>
            <a:r>
              <a:rPr lang="en-US" sz="3200"/>
              <a:t>Accessibility vs. Accommodation Example </a:t>
            </a:r>
          </a:p>
        </p:txBody>
      </p:sp>
      <p:pic>
        <p:nvPicPr>
          <p:cNvPr id="3" name="Picture 2" descr="Three pictures in one, on the left three people at different heights are standing on the same sized box but the shortest can't see over the fence. In the second the shortest person is on two boxes and can see over the fence and on the right picture the fence has been removed and all three can s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227" y="1804198"/>
            <a:ext cx="5037386" cy="2185451"/>
          </a:xfrm>
          <a:prstGeom prst="rect">
            <a:avLst/>
          </a:prstGeom>
        </p:spPr>
      </p:pic>
      <p:sp>
        <p:nvSpPr>
          <p:cNvPr id="6" name="TextBox 5"/>
          <p:cNvSpPr txBox="1"/>
          <p:nvPr/>
        </p:nvSpPr>
        <p:spPr>
          <a:xfrm>
            <a:off x="696270" y="4463204"/>
            <a:ext cx="7819080" cy="646331"/>
          </a:xfrm>
          <a:prstGeom prst="rect">
            <a:avLst/>
          </a:prstGeom>
          <a:noFill/>
        </p:spPr>
        <p:txBody>
          <a:bodyPr wrap="square" rtlCol="0">
            <a:spAutoFit/>
          </a:bodyPr>
          <a:lstStyle/>
          <a:p>
            <a:pPr algn="ctr"/>
            <a:r>
              <a:rPr lang="en-US"/>
              <a:t>In this graphic, the left panel represents inaccessibility; the middle panel represents accommodation; and the right panel represents accessibility.</a:t>
            </a:r>
          </a:p>
        </p:txBody>
      </p:sp>
      <p:sp>
        <p:nvSpPr>
          <p:cNvPr id="8" name="TextBox 7">
            <a:extLst>
              <a:ext uri="{FF2B5EF4-FFF2-40B4-BE49-F238E27FC236}">
                <a16:creationId xmlns:a16="http://schemas.microsoft.com/office/drawing/2014/main" id="{E31D7BC3-3311-4444-A476-C6DAE7C6B851}"/>
              </a:ext>
            </a:extLst>
          </p:cNvPr>
          <p:cNvSpPr txBox="1"/>
          <p:nvPr/>
        </p:nvSpPr>
        <p:spPr>
          <a:xfrm>
            <a:off x="657380" y="5259924"/>
            <a:ext cx="7819080" cy="707886"/>
          </a:xfrm>
          <a:prstGeom prst="rect">
            <a:avLst/>
          </a:prstGeom>
          <a:noFill/>
        </p:spPr>
        <p:txBody>
          <a:bodyPr wrap="square" rtlCol="0">
            <a:spAutoFit/>
          </a:bodyPr>
          <a:lstStyle/>
          <a:p>
            <a:pPr algn="ctr"/>
            <a:r>
              <a:rPr lang="en-US" sz="2000" b="1"/>
              <a:t>Accessibility is the baseline of equal service, and accommodation is the second step to take when accessibility alone isn’t enough.</a:t>
            </a:r>
          </a:p>
        </p:txBody>
      </p:sp>
      <p:sp>
        <p:nvSpPr>
          <p:cNvPr id="5" name="TextBox 4"/>
          <p:cNvSpPr txBox="1"/>
          <p:nvPr/>
        </p:nvSpPr>
        <p:spPr>
          <a:xfrm>
            <a:off x="254940" y="6261913"/>
            <a:ext cx="6664301" cy="276999"/>
          </a:xfrm>
          <a:prstGeom prst="rect">
            <a:avLst/>
          </a:prstGeom>
          <a:noFill/>
        </p:spPr>
        <p:txBody>
          <a:bodyPr wrap="square" rtlCol="0">
            <a:spAutoFit/>
          </a:bodyPr>
          <a:lstStyle/>
          <a:p>
            <a:r>
              <a:rPr lang="en-US" sz="1200"/>
              <a:t>Source: https://uiowa.instructure.com/courses/40/pages/accessibility-vs-accommodation</a:t>
            </a:r>
          </a:p>
        </p:txBody>
      </p:sp>
      <p:sp>
        <p:nvSpPr>
          <p:cNvPr id="4" name="Slide Number Placeholder 3"/>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CA56E-637F-4B60-A1CD-3911B36A4516}" type="slidenum">
              <a:rPr lang="en-US" smtClean="0"/>
              <a:pPr/>
              <a:t>4</a:t>
            </a:fld>
            <a:endParaRPr lang="en-US">
              <a:solidFill>
                <a:schemeClr val="tx1"/>
              </a:solidFill>
            </a:endParaRPr>
          </a:p>
        </p:txBody>
      </p:sp>
    </p:spTree>
    <p:extLst>
      <p:ext uri="{BB962C8B-B14F-4D97-AF65-F5344CB8AC3E}">
        <p14:creationId xmlns:p14="http://schemas.microsoft.com/office/powerpoint/2010/main" val="22740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E5F1-DAA8-470D-9267-221C53B85A8D}"/>
              </a:ext>
            </a:extLst>
          </p:cNvPr>
          <p:cNvSpPr>
            <a:spLocks noGrp="1"/>
          </p:cNvSpPr>
          <p:nvPr>
            <p:ph type="ctrTitle"/>
          </p:nvPr>
        </p:nvSpPr>
        <p:spPr/>
        <p:txBody>
          <a:bodyPr/>
          <a:lstStyle/>
          <a:p>
            <a:r>
              <a:rPr lang="en-US"/>
              <a:t>Accessibility at UConn</a:t>
            </a:r>
          </a:p>
        </p:txBody>
      </p:sp>
      <p:sp>
        <p:nvSpPr>
          <p:cNvPr id="3" name="Subtitle 2">
            <a:extLst>
              <a:ext uri="{FF2B5EF4-FFF2-40B4-BE49-F238E27FC236}">
                <a16:creationId xmlns:a16="http://schemas.microsoft.com/office/drawing/2014/main" id="{2BBB375C-E35F-4540-9B82-B6BC3B824B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931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Background</a:t>
            </a:r>
          </a:p>
        </p:txBody>
      </p:sp>
      <p:sp>
        <p:nvSpPr>
          <p:cNvPr id="2" name="Content Placeholder 1"/>
          <p:cNvSpPr>
            <a:spLocks noGrp="1"/>
          </p:cNvSpPr>
          <p:nvPr>
            <p:ph idx="1"/>
          </p:nvPr>
        </p:nvSpPr>
        <p:spPr/>
        <p:txBody>
          <a:bodyPr/>
          <a:lstStyle/>
          <a:p>
            <a:r>
              <a:rPr lang="en-US"/>
              <a:t>ICT Accessibility Policy</a:t>
            </a:r>
          </a:p>
          <a:p>
            <a:pPr lvl="1"/>
            <a:r>
              <a:rPr lang="en-US"/>
              <a:t>UConn’s commitment to accessibility</a:t>
            </a:r>
          </a:p>
          <a:p>
            <a:pPr lvl="1"/>
            <a:r>
              <a:rPr lang="en-US">
                <a:hlinkClick r:id="rId3"/>
              </a:rPr>
              <a:t>policy.uconn.edu</a:t>
            </a:r>
            <a:endParaRPr lang="en-US"/>
          </a:p>
          <a:p>
            <a:r>
              <a:rPr lang="en-US"/>
              <a:t>ICT Accessibility Policy Procedures</a:t>
            </a:r>
          </a:p>
          <a:p>
            <a:pPr lvl="1"/>
            <a:r>
              <a:rPr lang="en-US">
                <a:hlinkClick r:id="rId4"/>
              </a:rPr>
              <a:t>accessibility.its.uconn.edu/ict-policy-procedures/</a:t>
            </a:r>
            <a:endParaRPr lang="en-US"/>
          </a:p>
          <a:p>
            <a:r>
              <a:rPr lang="en-US"/>
              <a:t>Proactive plan</a:t>
            </a:r>
          </a:p>
          <a:p>
            <a:pPr lvl="1"/>
            <a:r>
              <a:rPr lang="en-US"/>
              <a:t>Evaluating current accessibility levels</a:t>
            </a:r>
          </a:p>
          <a:p>
            <a:pPr lvl="1"/>
            <a:r>
              <a:rPr lang="en-US"/>
              <a:t>Remediating issues</a:t>
            </a:r>
          </a:p>
          <a:p>
            <a:pPr lvl="1"/>
            <a:r>
              <a:rPr lang="en-US"/>
              <a:t>Positioning for future ICT accessibility</a:t>
            </a:r>
          </a:p>
        </p:txBody>
      </p:sp>
    </p:spTree>
    <p:extLst>
      <p:ext uri="{BB962C8B-B14F-4D97-AF65-F5344CB8AC3E}">
        <p14:creationId xmlns:p14="http://schemas.microsoft.com/office/powerpoint/2010/main" val="67454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2FF716-4AB0-41CB-9569-DAC8C7C6B671}"/>
              </a:ext>
            </a:extLst>
          </p:cNvPr>
          <p:cNvSpPr>
            <a:spLocks noGrp="1"/>
          </p:cNvSpPr>
          <p:nvPr>
            <p:ph type="title"/>
          </p:nvPr>
        </p:nvSpPr>
        <p:spPr/>
        <p:txBody>
          <a:bodyPr/>
          <a:lstStyle/>
          <a:p>
            <a:r>
              <a:rPr lang="en-US"/>
              <a:t>Planning and Initiating</a:t>
            </a:r>
          </a:p>
        </p:txBody>
      </p:sp>
      <p:sp>
        <p:nvSpPr>
          <p:cNvPr id="2" name="Content Placeholder 1">
            <a:extLst>
              <a:ext uri="{FF2B5EF4-FFF2-40B4-BE49-F238E27FC236}">
                <a16:creationId xmlns:a16="http://schemas.microsoft.com/office/drawing/2014/main" id="{BD5A01D5-3CE7-4EE9-B9F8-1EEAABACECA3}"/>
              </a:ext>
            </a:extLst>
          </p:cNvPr>
          <p:cNvSpPr>
            <a:spLocks noGrp="1"/>
          </p:cNvSpPr>
          <p:nvPr>
            <p:ph idx="1"/>
          </p:nvPr>
        </p:nvSpPr>
        <p:spPr/>
        <p:txBody>
          <a:bodyPr/>
          <a:lstStyle/>
          <a:p>
            <a:r>
              <a:rPr lang="en-US"/>
              <a:t>Identifying current accessibility issues</a:t>
            </a:r>
          </a:p>
          <a:p>
            <a:pPr lvl="1"/>
            <a:r>
              <a:rPr lang="en-US"/>
              <a:t>Ally for Web</a:t>
            </a:r>
          </a:p>
          <a:p>
            <a:pPr lvl="1"/>
            <a:r>
              <a:rPr lang="en-US"/>
              <a:t>Microsoft Office Accessibility Checker</a:t>
            </a:r>
          </a:p>
          <a:p>
            <a:r>
              <a:rPr lang="en-US"/>
              <a:t>Remediating issues</a:t>
            </a:r>
          </a:p>
          <a:p>
            <a:pPr lvl="1"/>
            <a:r>
              <a:rPr lang="en-US"/>
              <a:t>Working with different IT teams around campus</a:t>
            </a:r>
          </a:p>
          <a:p>
            <a:r>
              <a:rPr lang="en-US"/>
              <a:t>Positioning for future ICT accessibility </a:t>
            </a:r>
          </a:p>
          <a:p>
            <a:pPr lvl="1"/>
            <a:r>
              <a:rPr lang="en-US"/>
              <a:t>Creating accessible solutions</a:t>
            </a:r>
          </a:p>
          <a:p>
            <a:pPr lvl="1"/>
            <a:r>
              <a:rPr lang="en-US"/>
              <a:t>Training</a:t>
            </a:r>
          </a:p>
          <a:p>
            <a:pPr lvl="1"/>
            <a:r>
              <a:rPr lang="en-US"/>
              <a:t>Procurement</a:t>
            </a:r>
          </a:p>
        </p:txBody>
      </p:sp>
    </p:spTree>
    <p:extLst>
      <p:ext uri="{BB962C8B-B14F-4D97-AF65-F5344CB8AC3E}">
        <p14:creationId xmlns:p14="http://schemas.microsoft.com/office/powerpoint/2010/main" val="377164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0803FC-2005-4E64-98FA-6D2A9E1419D0}"/>
              </a:ext>
            </a:extLst>
          </p:cNvPr>
          <p:cNvSpPr>
            <a:spLocks noGrp="1"/>
          </p:cNvSpPr>
          <p:nvPr>
            <p:ph type="title"/>
          </p:nvPr>
        </p:nvSpPr>
        <p:spPr/>
        <p:txBody>
          <a:bodyPr/>
          <a:lstStyle/>
          <a:p>
            <a:r>
              <a:rPr lang="en-US"/>
              <a:t>Training</a:t>
            </a:r>
          </a:p>
        </p:txBody>
      </p:sp>
      <p:sp>
        <p:nvSpPr>
          <p:cNvPr id="6" name="Content Placeholder 5">
            <a:extLst>
              <a:ext uri="{FF2B5EF4-FFF2-40B4-BE49-F238E27FC236}">
                <a16:creationId xmlns:a16="http://schemas.microsoft.com/office/drawing/2014/main" id="{A60B16C1-F0B2-46D6-B2DB-64B3639645A7}"/>
              </a:ext>
            </a:extLst>
          </p:cNvPr>
          <p:cNvSpPr>
            <a:spLocks noGrp="1"/>
          </p:cNvSpPr>
          <p:nvPr>
            <p:ph idx="1"/>
          </p:nvPr>
        </p:nvSpPr>
        <p:spPr/>
        <p:txBody>
          <a:bodyPr/>
          <a:lstStyle/>
          <a:p>
            <a:r>
              <a:rPr lang="en-US"/>
              <a:t>Average content author</a:t>
            </a:r>
          </a:p>
          <a:p>
            <a:pPr lvl="1"/>
            <a:r>
              <a:rPr lang="en-US"/>
              <a:t>Non-technical</a:t>
            </a:r>
          </a:p>
          <a:p>
            <a:pPr lvl="1"/>
            <a:r>
              <a:rPr lang="en-US"/>
              <a:t>Focuses on quick, easy fixes</a:t>
            </a:r>
          </a:p>
          <a:p>
            <a:r>
              <a:rPr lang="en-US"/>
              <a:t>Web development and design</a:t>
            </a:r>
          </a:p>
          <a:p>
            <a:pPr lvl="1"/>
            <a:r>
              <a:rPr lang="en-US"/>
              <a:t>Highly technical</a:t>
            </a:r>
          </a:p>
          <a:p>
            <a:pPr lvl="1"/>
            <a:r>
              <a:rPr lang="en-US"/>
              <a:t>Focuses on code and template development</a:t>
            </a:r>
          </a:p>
          <a:p>
            <a:r>
              <a:rPr lang="en-US"/>
              <a:t>Upcoming: Procurement, Events Management</a:t>
            </a:r>
          </a:p>
          <a:p>
            <a:r>
              <a:rPr lang="en-US"/>
              <a:t>CETL training available to faculty and staff</a:t>
            </a:r>
          </a:p>
        </p:txBody>
      </p:sp>
    </p:spTree>
    <p:extLst>
      <p:ext uri="{BB962C8B-B14F-4D97-AF65-F5344CB8AC3E}">
        <p14:creationId xmlns:p14="http://schemas.microsoft.com/office/powerpoint/2010/main" val="10527097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1" ma:contentTypeDescription="Create a new document." ma:contentTypeScope="" ma:versionID="6675100bffdc880fa50666c10fae4684">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1908526212f68361f2375f4185336654"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216167-AFE1-45B9-BA44-2812EFF0B376}">
  <ds:schemaRefs>
    <ds:schemaRef ds:uri="http://schemas.microsoft.com/office/2006/metadata/properties"/>
    <ds:schemaRef ds:uri="http://schemas.microsoft.com/office/infopath/2007/PartnerControls"/>
    <ds:schemaRef ds:uri="e16f6b68-41ff-40c7-9c8c-25b495cbb78a"/>
    <ds:schemaRef ds:uri="266d7378-0306-4a5c-8704-20bf57ad8ebb"/>
  </ds:schemaRefs>
</ds:datastoreItem>
</file>

<file path=customXml/itemProps2.xml><?xml version="1.0" encoding="utf-8"?>
<ds:datastoreItem xmlns:ds="http://schemas.openxmlformats.org/officeDocument/2006/customXml" ds:itemID="{0ED2EB70-4343-4B0C-8752-71B3641CD2AE}"/>
</file>

<file path=customXml/itemProps3.xml><?xml version="1.0" encoding="utf-8"?>
<ds:datastoreItem xmlns:ds="http://schemas.openxmlformats.org/officeDocument/2006/customXml" ds:itemID="{7C89660A-7AC7-4E39-A1A3-343164B6FE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TotalTime>
  <Words>741</Words>
  <Application>Microsoft Office PowerPoint</Application>
  <PresentationFormat>On-screen Show (4:3)</PresentationFormat>
  <Paragraphs>109</Paragraphs>
  <Slides>19</Slides>
  <Notes>11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1_Office Theme</vt:lpstr>
      <vt:lpstr>Information and Communication Technology Accessibility </vt:lpstr>
      <vt:lpstr>The Curb Effect: 1990s</vt:lpstr>
      <vt:lpstr>The Curb Effect: 1990s</vt:lpstr>
      <vt:lpstr>The Curb Effect: Now</vt:lpstr>
      <vt:lpstr>Accessibility vs. Accommodation Example </vt:lpstr>
      <vt:lpstr>Accessibility at UConn</vt:lpstr>
      <vt:lpstr>Background</vt:lpstr>
      <vt:lpstr>Planning and Initiating</vt:lpstr>
      <vt:lpstr>Training</vt:lpstr>
      <vt:lpstr>Procurement </vt:lpstr>
      <vt:lpstr>Carrying Out the Plan</vt:lpstr>
      <vt:lpstr>Creating Accessible Content: Captioning</vt:lpstr>
      <vt:lpstr>Creating Accessible Content: Document Structure </vt:lpstr>
      <vt:lpstr>Example of Inaccessible Word Document</vt:lpstr>
      <vt:lpstr>Example of Accessible Word Document</vt:lpstr>
      <vt:lpstr>Creating Accessible Content: Document Structure</vt:lpstr>
      <vt:lpstr>Takeaways</vt:lpstr>
      <vt:lpstr>Thank You</vt:lpstr>
      <vt:lpstr>Copyright</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Mundrane</dc:creator>
  <cp:lastModifiedBy>Wood, Ronald (Doc Accessibility )</cp:lastModifiedBy>
  <cp:revision>4</cp:revision>
  <cp:lastPrinted>2014-03-11T14:03:07Z</cp:lastPrinted>
  <dcterms:created xsi:type="dcterms:W3CDTF">2014-03-10T15:50:37Z</dcterms:created>
  <dcterms:modified xsi:type="dcterms:W3CDTF">2023-03-14T19:33:58Z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y fmtid="{D5CDD505-2E9C-101B-9397-08002B2CF9AE}" pid="3" name="MediaServiceImageTags">
    <vt:lpwstr/>
  </property>
</Properties>
</file>